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2" r:id="rId2"/>
    <p:sldId id="256" r:id="rId3"/>
    <p:sldId id="258" r:id="rId4"/>
    <p:sldId id="259" r:id="rId5"/>
    <p:sldId id="257" r:id="rId6"/>
    <p:sldId id="360" r:id="rId7"/>
    <p:sldId id="261" r:id="rId8"/>
    <p:sldId id="356" r:id="rId9"/>
    <p:sldId id="361" r:id="rId10"/>
    <p:sldId id="355" r:id="rId11"/>
    <p:sldId id="354" r:id="rId12"/>
    <p:sldId id="287" r:id="rId13"/>
    <p:sldId id="280" r:id="rId14"/>
    <p:sldId id="358" r:id="rId15"/>
    <p:sldId id="359" r:id="rId16"/>
    <p:sldId id="362" r:id="rId17"/>
    <p:sldId id="357" r:id="rId18"/>
    <p:sldId id="364" r:id="rId19"/>
    <p:sldId id="342" r:id="rId20"/>
    <p:sldId id="346" r:id="rId21"/>
    <p:sldId id="284" r:id="rId22"/>
    <p:sldId id="344" r:id="rId23"/>
    <p:sldId id="279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491353_polimi_it/Documents/PhD/Numerico/Efficiency_Curves%20(version%201).xlsb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OneDrive%20-%20GiacomoFerrarese\OneDrive\GV-IRRIGAZIONE\S2P_2021\Diagra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 w="381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bg1">
                  <a:lumMod val="65000"/>
                  <a:alpha val="50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AD4-447C-A5EF-8BE5D13AA59E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D4-447C-A5EF-8BE5D13AA59E}"/>
              </c:ext>
            </c:extLst>
          </c:dPt>
          <c:dPt>
            <c:idx val="2"/>
            <c:bubble3D val="0"/>
            <c:spPr>
              <a:solidFill>
                <a:srgbClr val="00B050">
                  <a:alpha val="50000"/>
                </a:srgbClr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D4-447C-A5EF-8BE5D13AA59E}"/>
              </c:ext>
            </c:extLst>
          </c:dPt>
          <c:val>
            <c:numRef>
              <c:f>Sheet1!$A$2:$A$4</c:f>
              <c:numCache>
                <c:formatCode>General</c:formatCode>
                <c:ptCount val="3"/>
                <c:pt idx="0">
                  <c:v>27</c:v>
                </c:pt>
                <c:pt idx="1">
                  <c:v>23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D4-447C-A5EF-8BE5D13AA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1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25 - Experimental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28575" cap="rnd">
                <a:solidFill>
                  <a:srgbClr val="FF0000"/>
                </a:solidFill>
                <a:prstDash val="solid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'25% Experimental'!$X$22:$X$31</c:f>
              <c:numCache>
                <c:formatCode>0.000</c:formatCode>
                <c:ptCount val="10"/>
                <c:pt idx="0">
                  <c:v>7.8446446889748417E-2</c:v>
                </c:pt>
                <c:pt idx="1">
                  <c:v>7.3854847418480973E-2</c:v>
                </c:pt>
                <c:pt idx="2">
                  <c:v>6.8675237252817406E-2</c:v>
                </c:pt>
                <c:pt idx="3">
                  <c:v>6.428189054406705E-2</c:v>
                </c:pt>
                <c:pt idx="4">
                  <c:v>6.0006028343137202E-2</c:v>
                </c:pt>
                <c:pt idx="5">
                  <c:v>5.7515365360631406E-2</c:v>
                </c:pt>
                <c:pt idx="6">
                  <c:v>5.423626526413515E-2</c:v>
                </c:pt>
                <c:pt idx="7">
                  <c:v>5.0180023900190385E-2</c:v>
                </c:pt>
                <c:pt idx="8">
                  <c:v>3.4758451126285679E-2</c:v>
                </c:pt>
                <c:pt idx="9">
                  <c:v>4.5301649639132829E-2</c:v>
                </c:pt>
              </c:numCache>
            </c:numRef>
          </c:xVal>
          <c:yVal>
            <c:numRef>
              <c:f>'25% Experimental'!$U$22:$U$31</c:f>
              <c:numCache>
                <c:formatCode>0.00</c:formatCode>
                <c:ptCount val="10"/>
                <c:pt idx="0">
                  <c:v>7.7796925667112298</c:v>
                </c:pt>
                <c:pt idx="1">
                  <c:v>9.7698802111226293</c:v>
                </c:pt>
                <c:pt idx="2">
                  <c:v>12.3439175577111</c:v>
                </c:pt>
                <c:pt idx="3">
                  <c:v>15.0273121246233</c:v>
                </c:pt>
                <c:pt idx="4">
                  <c:v>16.569663741141198</c:v>
                </c:pt>
                <c:pt idx="5">
                  <c:v>17.551524548417301</c:v>
                </c:pt>
                <c:pt idx="6">
                  <c:v>17.771606479999001</c:v>
                </c:pt>
                <c:pt idx="7">
                  <c:v>18.201027445178799</c:v>
                </c:pt>
                <c:pt idx="8">
                  <c:v>15.094172169738201</c:v>
                </c:pt>
                <c:pt idx="9">
                  <c:v>17.7387718965294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409-45A0-BB70-5E1DDD954EE1}"/>
            </c:ext>
          </c:extLst>
        </c:ser>
        <c:ser>
          <c:idx val="1"/>
          <c:order val="1"/>
          <c:tx>
            <c:v>25 - Numerical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28575" cap="rnd">
                <a:solidFill>
                  <a:srgbClr val="A50021"/>
                </a:solidFill>
                <a:prstDash val="solid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'25% summary'!$X$8:$X$18</c:f>
              <c:numCache>
                <c:formatCode>0.00</c:formatCode>
                <c:ptCount val="11"/>
                <c:pt idx="0">
                  <c:v>3.8554544677446734E-2</c:v>
                </c:pt>
                <c:pt idx="1">
                  <c:v>5.0152708475302357E-2</c:v>
                </c:pt>
                <c:pt idx="2">
                  <c:v>6.2183290813954836E-2</c:v>
                </c:pt>
                <c:pt idx="3">
                  <c:v>7.4659356950231251E-2</c:v>
                </c:pt>
                <c:pt idx="4">
                  <c:v>5.6192044810525997E-2</c:v>
                </c:pt>
                <c:pt idx="6">
                  <c:v>2.7346355715891127E-2</c:v>
                </c:pt>
                <c:pt idx="7">
                  <c:v>4.1499831516534469E-2</c:v>
                </c:pt>
                <c:pt idx="8">
                  <c:v>5.6117113207255362E-2</c:v>
                </c:pt>
                <c:pt idx="9">
                  <c:v>7.1343742349423839E-2</c:v>
                </c:pt>
                <c:pt idx="10">
                  <c:v>8.5401337621048623E-2</c:v>
                </c:pt>
              </c:numCache>
            </c:numRef>
          </c:xVal>
          <c:yVal>
            <c:numRef>
              <c:f>'25% summary'!$R$8:$R$18</c:f>
              <c:numCache>
                <c:formatCode>0.00</c:formatCode>
                <c:ptCount val="11"/>
                <c:pt idx="0">
                  <c:v>15.649539538670323</c:v>
                </c:pt>
                <c:pt idx="1">
                  <c:v>17.066130100328479</c:v>
                </c:pt>
                <c:pt idx="2">
                  <c:v>16.750126997609655</c:v>
                </c:pt>
                <c:pt idx="3">
                  <c:v>14.759314010435897</c:v>
                </c:pt>
                <c:pt idx="4">
                  <c:v>16.346852857556339</c:v>
                </c:pt>
                <c:pt idx="6">
                  <c:v>12.136767474664016</c:v>
                </c:pt>
                <c:pt idx="7">
                  <c:v>15.997513440562757</c:v>
                </c:pt>
                <c:pt idx="8">
                  <c:v>17.917988242469193</c:v>
                </c:pt>
                <c:pt idx="9">
                  <c:v>16.832789808871997</c:v>
                </c:pt>
                <c:pt idx="10">
                  <c:v>9.7840017885846127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409-45A0-BB70-5E1DDD954EE1}"/>
            </c:ext>
          </c:extLst>
        </c:ser>
        <c:ser>
          <c:idx val="2"/>
          <c:order val="2"/>
          <c:tx>
            <c:v>50 - Experimental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28575" cap="rnd">
                <a:solidFill>
                  <a:srgbClr val="FFFF00"/>
                </a:solidFill>
                <a:prstDash val="solid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'50% Experimental'!$W$10:$W$42</c:f>
              <c:numCache>
                <c:formatCode>0.000</c:formatCode>
                <c:ptCount val="33"/>
                <c:pt idx="0">
                  <c:v>0.16216437738391107</c:v>
                </c:pt>
                <c:pt idx="1">
                  <c:v>0.14467444462534901</c:v>
                </c:pt>
                <c:pt idx="2">
                  <c:v>0.12215748155526733</c:v>
                </c:pt>
                <c:pt idx="3">
                  <c:v>0.15760132532927831</c:v>
                </c:pt>
                <c:pt idx="4">
                  <c:v>0.14562060213782443</c:v>
                </c:pt>
                <c:pt idx="5">
                  <c:v>0.13147769809172305</c:v>
                </c:pt>
                <c:pt idx="6">
                  <c:v>0.1179200769432811</c:v>
                </c:pt>
                <c:pt idx="7">
                  <c:v>0.10874017439802316</c:v>
                </c:pt>
                <c:pt idx="8">
                  <c:v>9.5088470812055403E-2</c:v>
                </c:pt>
                <c:pt idx="9">
                  <c:v>7.5027502769579549E-2</c:v>
                </c:pt>
                <c:pt idx="10">
                  <c:v>7.8190429779803547E-2</c:v>
                </c:pt>
                <c:pt idx="11">
                  <c:v>6.2217179229361132E-2</c:v>
                </c:pt>
                <c:pt idx="12">
                  <c:v>5.5100665056449949E-2</c:v>
                </c:pt>
                <c:pt idx="13">
                  <c:v>0.15557844057414683</c:v>
                </c:pt>
                <c:pt idx="14">
                  <c:v>0.14466253159533127</c:v>
                </c:pt>
                <c:pt idx="15">
                  <c:v>0.12623386311139487</c:v>
                </c:pt>
                <c:pt idx="16">
                  <c:v>0.10761238136509678</c:v>
                </c:pt>
                <c:pt idx="17">
                  <c:v>9.1062226910325894E-2</c:v>
                </c:pt>
                <c:pt idx="18">
                  <c:v>7.2276609761536117E-2</c:v>
                </c:pt>
                <c:pt idx="19">
                  <c:v>3.8152144719041277E-2</c:v>
                </c:pt>
                <c:pt idx="20">
                  <c:v>5.4265645479930784E-2</c:v>
                </c:pt>
                <c:pt idx="21">
                  <c:v>6.265613983551703E-2</c:v>
                </c:pt>
                <c:pt idx="22">
                  <c:v>9.2608470886646033E-2</c:v>
                </c:pt>
                <c:pt idx="23">
                  <c:v>0.14628548273202491</c:v>
                </c:pt>
                <c:pt idx="24">
                  <c:v>0.13382699217194671</c:v>
                </c:pt>
                <c:pt idx="25">
                  <c:v>0.10077261703229656</c:v>
                </c:pt>
                <c:pt idx="26">
                  <c:v>9.6687762158619017E-2</c:v>
                </c:pt>
                <c:pt idx="27">
                  <c:v>8.4031833356900787E-2</c:v>
                </c:pt>
                <c:pt idx="28">
                  <c:v>0.11479521933835965</c:v>
                </c:pt>
                <c:pt idx="29">
                  <c:v>8.2066730856490813E-2</c:v>
                </c:pt>
                <c:pt idx="30">
                  <c:v>8.9984754971032796E-2</c:v>
                </c:pt>
                <c:pt idx="31">
                  <c:v>7.3248125638867276E-2</c:v>
                </c:pt>
                <c:pt idx="32">
                  <c:v>0.12659520288752091</c:v>
                </c:pt>
              </c:numCache>
            </c:numRef>
          </c:xVal>
          <c:yVal>
            <c:numRef>
              <c:f>'50% Experimental'!$T$10:$T$42</c:f>
              <c:numCache>
                <c:formatCode>0.00</c:formatCode>
                <c:ptCount val="33"/>
                <c:pt idx="0">
                  <c:v>4.0995978581048798</c:v>
                </c:pt>
                <c:pt idx="1">
                  <c:v>14.6874495559486</c:v>
                </c:pt>
                <c:pt idx="2">
                  <c:v>22.691364938169698</c:v>
                </c:pt>
                <c:pt idx="3">
                  <c:v>5.2531243012680502</c:v>
                </c:pt>
                <c:pt idx="4">
                  <c:v>12.1009369757674</c:v>
                </c:pt>
                <c:pt idx="5">
                  <c:v>19.3058466183065</c:v>
                </c:pt>
                <c:pt idx="6">
                  <c:v>23.132010399620199</c:v>
                </c:pt>
                <c:pt idx="7">
                  <c:v>23.895693989048599</c:v>
                </c:pt>
                <c:pt idx="8">
                  <c:v>24.789065014685999</c:v>
                </c:pt>
                <c:pt idx="9">
                  <c:v>22.358300415694</c:v>
                </c:pt>
                <c:pt idx="10">
                  <c:v>22.938052387538299</c:v>
                </c:pt>
                <c:pt idx="11">
                  <c:v>19.517508306800401</c:v>
                </c:pt>
                <c:pt idx="12">
                  <c:v>17.383147350131502</c:v>
                </c:pt>
                <c:pt idx="13">
                  <c:v>6.48598431798957</c:v>
                </c:pt>
                <c:pt idx="14">
                  <c:v>12.3583379252303</c:v>
                </c:pt>
                <c:pt idx="15">
                  <c:v>21.1928863607477</c:v>
                </c:pt>
                <c:pt idx="16">
                  <c:v>23.7785392036999</c:v>
                </c:pt>
                <c:pt idx="17">
                  <c:v>23.847866612311201</c:v>
                </c:pt>
                <c:pt idx="18">
                  <c:v>21.226872348869701</c:v>
                </c:pt>
                <c:pt idx="19">
                  <c:v>11.5723839820885</c:v>
                </c:pt>
                <c:pt idx="20">
                  <c:v>16.435663679401401</c:v>
                </c:pt>
                <c:pt idx="21">
                  <c:v>18.720958874334499</c:v>
                </c:pt>
                <c:pt idx="22">
                  <c:v>23.386594164806901</c:v>
                </c:pt>
                <c:pt idx="23">
                  <c:v>12.512076905525999</c:v>
                </c:pt>
                <c:pt idx="24">
                  <c:v>18.8530186099124</c:v>
                </c:pt>
                <c:pt idx="25">
                  <c:v>24.871357520725802</c:v>
                </c:pt>
                <c:pt idx="26">
                  <c:v>24.8801437984642</c:v>
                </c:pt>
                <c:pt idx="27">
                  <c:v>23.218413818079199</c:v>
                </c:pt>
                <c:pt idx="28">
                  <c:v>24.165557524043098</c:v>
                </c:pt>
                <c:pt idx="29">
                  <c:v>23.2715281659382</c:v>
                </c:pt>
                <c:pt idx="30">
                  <c:v>24.335065601669299</c:v>
                </c:pt>
                <c:pt idx="31">
                  <c:v>19.768089810066201</c:v>
                </c:pt>
                <c:pt idx="32">
                  <c:v>22.480289805276499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409-45A0-BB70-5E1DDD954EE1}"/>
            </c:ext>
          </c:extLst>
        </c:ser>
        <c:ser>
          <c:idx val="3"/>
          <c:order val="3"/>
          <c:tx>
            <c:v>50 - Numerical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28575" cap="rnd">
                <a:solidFill>
                  <a:srgbClr val="FFC000"/>
                </a:solidFill>
                <a:prstDash val="solid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'50% summary'!$X$8:$X$12</c:f>
              <c:numCache>
                <c:formatCode>0.00</c:formatCode>
                <c:ptCount val="5"/>
                <c:pt idx="0">
                  <c:v>6.1799293135109283E-2</c:v>
                </c:pt>
                <c:pt idx="1">
                  <c:v>8.3430748822563086E-2</c:v>
                </c:pt>
                <c:pt idx="2">
                  <c:v>0.10451819432539666</c:v>
                </c:pt>
                <c:pt idx="3">
                  <c:v>0.12685717464378743</c:v>
                </c:pt>
              </c:numCache>
            </c:numRef>
          </c:xVal>
          <c:yVal>
            <c:numRef>
              <c:f>'50% summary'!$R$8:$R$12</c:f>
              <c:numCache>
                <c:formatCode>0.00</c:formatCode>
                <c:ptCount val="5"/>
                <c:pt idx="0">
                  <c:v>21.082170708287787</c:v>
                </c:pt>
                <c:pt idx="1">
                  <c:v>25.967230009775694</c:v>
                </c:pt>
                <c:pt idx="2">
                  <c:v>27.47841641782227</c:v>
                </c:pt>
                <c:pt idx="3">
                  <c:v>25.013407807309996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F409-45A0-BB70-5E1DDD954EE1}"/>
            </c:ext>
          </c:extLst>
        </c:ser>
        <c:ser>
          <c:idx val="4"/>
          <c:order val="4"/>
          <c:tx>
            <c:v>75 - Experimental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28575" cap="rnd">
                <a:solidFill>
                  <a:srgbClr val="00B0F0"/>
                </a:solidFill>
                <a:prstDash val="solid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'75% Experimental'!$W$9:$W$47</c:f>
              <c:numCache>
                <c:formatCode>0.000</c:formatCode>
                <c:ptCount val="39"/>
                <c:pt idx="0">
                  <c:v>0.1373410628786646</c:v>
                </c:pt>
                <c:pt idx="1">
                  <c:v>0.13436946829753907</c:v>
                </c:pt>
                <c:pt idx="2">
                  <c:v>0.12106906443272773</c:v>
                </c:pt>
                <c:pt idx="3">
                  <c:v>0.11402150591277867</c:v>
                </c:pt>
                <c:pt idx="4">
                  <c:v>0.10627311805118618</c:v>
                </c:pt>
                <c:pt idx="5">
                  <c:v>9.9399280926359232E-2</c:v>
                </c:pt>
                <c:pt idx="6">
                  <c:v>9.0272494519160709E-2</c:v>
                </c:pt>
                <c:pt idx="7">
                  <c:v>8.2020015246396821E-2</c:v>
                </c:pt>
                <c:pt idx="8">
                  <c:v>6.9142478259026099E-2</c:v>
                </c:pt>
                <c:pt idx="9">
                  <c:v>6.3103788833277746E-2</c:v>
                </c:pt>
                <c:pt idx="10">
                  <c:v>5.1097779968808453E-2</c:v>
                </c:pt>
                <c:pt idx="11">
                  <c:v>3.2538827106948477E-2</c:v>
                </c:pt>
                <c:pt idx="12">
                  <c:v>0.14201116129537836</c:v>
                </c:pt>
                <c:pt idx="13">
                  <c:v>0.11391258638049859</c:v>
                </c:pt>
                <c:pt idx="14">
                  <c:v>0.12931869864449927</c:v>
                </c:pt>
                <c:pt idx="15">
                  <c:v>0.10257533437483807</c:v>
                </c:pt>
                <c:pt idx="16">
                  <c:v>7.5244747376690721E-2</c:v>
                </c:pt>
                <c:pt idx="17">
                  <c:v>5.5038383561141699E-2</c:v>
                </c:pt>
                <c:pt idx="18">
                  <c:v>4.4161756890489123E-2</c:v>
                </c:pt>
                <c:pt idx="19">
                  <c:v>0.13082459273205876</c:v>
                </c:pt>
                <c:pt idx="20">
                  <c:v>0.1238056979079958</c:v>
                </c:pt>
                <c:pt idx="21">
                  <c:v>0.11561329174108935</c:v>
                </c:pt>
                <c:pt idx="22">
                  <c:v>0.11241240036521116</c:v>
                </c:pt>
                <c:pt idx="23">
                  <c:v>0.10177633513864044</c:v>
                </c:pt>
                <c:pt idx="24">
                  <c:v>9.4565491853400935E-2</c:v>
                </c:pt>
                <c:pt idx="25">
                  <c:v>8.5940621044678658E-2</c:v>
                </c:pt>
                <c:pt idx="26">
                  <c:v>7.9443874492224842E-2</c:v>
                </c:pt>
                <c:pt idx="27">
                  <c:v>7.3683169472354357E-2</c:v>
                </c:pt>
                <c:pt idx="28">
                  <c:v>6.1498979092956235E-2</c:v>
                </c:pt>
                <c:pt idx="29">
                  <c:v>0.1251558407687334</c:v>
                </c:pt>
                <c:pt idx="30">
                  <c:v>0.1183446087352775</c:v>
                </c:pt>
                <c:pt idx="31">
                  <c:v>0.10671311602590143</c:v>
                </c:pt>
                <c:pt idx="32">
                  <c:v>9.0388613165338694E-2</c:v>
                </c:pt>
                <c:pt idx="33">
                  <c:v>7.4831786852973203E-2</c:v>
                </c:pt>
                <c:pt idx="34">
                  <c:v>6.0511700414143922E-2</c:v>
                </c:pt>
                <c:pt idx="35">
                  <c:v>7.9606679796228735E-2</c:v>
                </c:pt>
                <c:pt idx="36">
                  <c:v>6.8057545270931358E-2</c:v>
                </c:pt>
                <c:pt idx="37">
                  <c:v>6.5316667896947012E-2</c:v>
                </c:pt>
                <c:pt idx="38">
                  <c:v>9.1538689179940069E-2</c:v>
                </c:pt>
              </c:numCache>
            </c:numRef>
          </c:xVal>
          <c:yVal>
            <c:numRef>
              <c:f>'75% Experimental'!$T$9:$T$47</c:f>
              <c:numCache>
                <c:formatCode>0.00</c:formatCode>
                <c:ptCount val="39"/>
                <c:pt idx="0">
                  <c:v>4.4480312477929402</c:v>
                </c:pt>
                <c:pt idx="1">
                  <c:v>5.1826594809198703</c:v>
                </c:pt>
                <c:pt idx="2">
                  <c:v>8.3664510792475202</c:v>
                </c:pt>
                <c:pt idx="3">
                  <c:v>9.6394014405805599</c:v>
                </c:pt>
                <c:pt idx="4">
                  <c:v>10.7519692643501</c:v>
                </c:pt>
                <c:pt idx="5">
                  <c:v>11.278185068296899</c:v>
                </c:pt>
                <c:pt idx="6">
                  <c:v>11.772232822044099</c:v>
                </c:pt>
                <c:pt idx="7">
                  <c:v>11.8137980872079</c:v>
                </c:pt>
                <c:pt idx="8">
                  <c:v>11.3273842177693</c:v>
                </c:pt>
                <c:pt idx="9">
                  <c:v>10.7325222105948</c:v>
                </c:pt>
                <c:pt idx="10">
                  <c:v>8.1263931267817497</c:v>
                </c:pt>
                <c:pt idx="11">
                  <c:v>3.2621636086914401</c:v>
                </c:pt>
                <c:pt idx="12">
                  <c:v>2.8696532581301502</c:v>
                </c:pt>
                <c:pt idx="13">
                  <c:v>9.45309590560238</c:v>
                </c:pt>
                <c:pt idx="14">
                  <c:v>6.0820410042347</c:v>
                </c:pt>
                <c:pt idx="15">
                  <c:v>10.747049834800301</c:v>
                </c:pt>
                <c:pt idx="16">
                  <c:v>11.68994675884</c:v>
                </c:pt>
                <c:pt idx="17">
                  <c:v>9.9995187524826399</c:v>
                </c:pt>
                <c:pt idx="18">
                  <c:v>8.4198767341558298</c:v>
                </c:pt>
                <c:pt idx="19">
                  <c:v>4.9952805780235296</c:v>
                </c:pt>
                <c:pt idx="20">
                  <c:v>6.77010545693435</c:v>
                </c:pt>
                <c:pt idx="21">
                  <c:v>8.1493583487041192</c:v>
                </c:pt>
                <c:pt idx="22">
                  <c:v>8.4473801222141294</c:v>
                </c:pt>
                <c:pt idx="23">
                  <c:v>10.0548522877609</c:v>
                </c:pt>
                <c:pt idx="24">
                  <c:v>10.8850013000448</c:v>
                </c:pt>
                <c:pt idx="25">
                  <c:v>10.976302606077599</c:v>
                </c:pt>
                <c:pt idx="26">
                  <c:v>11.2208850846845</c:v>
                </c:pt>
                <c:pt idx="27">
                  <c:v>10.686769746581501</c:v>
                </c:pt>
                <c:pt idx="28">
                  <c:v>9.7350016121541003</c:v>
                </c:pt>
                <c:pt idx="29">
                  <c:v>4.9110776560354603</c:v>
                </c:pt>
                <c:pt idx="30">
                  <c:v>6.6280007241336802</c:v>
                </c:pt>
                <c:pt idx="31">
                  <c:v>8.2900734379120191</c:v>
                </c:pt>
                <c:pt idx="32">
                  <c:v>9.9029314531042907</c:v>
                </c:pt>
                <c:pt idx="33">
                  <c:v>10.349577875534401</c:v>
                </c:pt>
                <c:pt idx="34">
                  <c:v>9.1300638393695799</c:v>
                </c:pt>
                <c:pt idx="35">
                  <c:v>9.7587790990783194</c:v>
                </c:pt>
                <c:pt idx="36">
                  <c:v>9.6345299122217298</c:v>
                </c:pt>
                <c:pt idx="37">
                  <c:v>9.6528466562056892</c:v>
                </c:pt>
                <c:pt idx="38">
                  <c:v>10.019464299689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09-45A0-BB70-5E1DDD954EE1}"/>
            </c:ext>
          </c:extLst>
        </c:ser>
        <c:ser>
          <c:idx val="5"/>
          <c:order val="5"/>
          <c:tx>
            <c:v>75 - Numerical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28575" cap="rnd">
                <a:solidFill>
                  <a:schemeClr val="accent1"/>
                </a:solidFill>
                <a:prstDash val="solid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'75% summary'!$X$8:$X$18</c:f>
              <c:numCache>
                <c:formatCode>General</c:formatCode>
                <c:ptCount val="11"/>
                <c:pt idx="0" formatCode="0.00">
                  <c:v>6.0323699219564438E-2</c:v>
                </c:pt>
                <c:pt idx="2" formatCode="0.00">
                  <c:v>9.367644995476189E-2</c:v>
                </c:pt>
                <c:pt idx="6" formatCode="0.00">
                  <c:v>5.4147772991186997E-2</c:v>
                </c:pt>
                <c:pt idx="7" formatCode="0.00">
                  <c:v>6.7969772592567146E-2</c:v>
                </c:pt>
                <c:pt idx="8" formatCode="0.00">
                  <c:v>8.2448683645196807E-2</c:v>
                </c:pt>
                <c:pt idx="9" formatCode="0.00">
                  <c:v>9.6961464622213556E-2</c:v>
                </c:pt>
                <c:pt idx="10" formatCode="0.00">
                  <c:v>0.1123024151569002</c:v>
                </c:pt>
              </c:numCache>
            </c:numRef>
          </c:xVal>
          <c:yVal>
            <c:numRef>
              <c:f>'75% summary'!$R$8:$R$18</c:f>
              <c:numCache>
                <c:formatCode>General</c:formatCode>
                <c:ptCount val="11"/>
                <c:pt idx="0" formatCode="0.00">
                  <c:v>13.639806583489205</c:v>
                </c:pt>
                <c:pt idx="2" formatCode="0.00">
                  <c:v>15.996285605298693</c:v>
                </c:pt>
                <c:pt idx="6" formatCode="0.00">
                  <c:v>13.975562972281343</c:v>
                </c:pt>
                <c:pt idx="7" formatCode="0.00">
                  <c:v>15.98198295327942</c:v>
                </c:pt>
                <c:pt idx="8" formatCode="0.00">
                  <c:v>16.87930974982487</c:v>
                </c:pt>
                <c:pt idx="9" formatCode="0.00">
                  <c:v>15.750094828451488</c:v>
                </c:pt>
                <c:pt idx="10" formatCode="0.00">
                  <c:v>14.482253322619743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F409-45A0-BB70-5E1DDD954EE1}"/>
            </c:ext>
          </c:extLst>
        </c:ser>
        <c:ser>
          <c:idx val="6"/>
          <c:order val="6"/>
          <c:tx>
            <c:v>100 - Experimental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28575" cap="rnd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'100% Experimental'!$X$12:$X$42</c:f>
              <c:numCache>
                <c:formatCode>General</c:formatCode>
                <c:ptCount val="31"/>
                <c:pt idx="0">
                  <c:v>6.6670486366555495E-2</c:v>
                </c:pt>
                <c:pt idx="1">
                  <c:v>6.1767918438377305E-2</c:v>
                </c:pt>
                <c:pt idx="2">
                  <c:v>5.2694669274953081E-2</c:v>
                </c:pt>
                <c:pt idx="3">
                  <c:v>4.2760800811181665E-2</c:v>
                </c:pt>
                <c:pt idx="4">
                  <c:v>3.4173560262689237E-2</c:v>
                </c:pt>
                <c:pt idx="5">
                  <c:v>3.0434506992703926E-2</c:v>
                </c:pt>
                <c:pt idx="6">
                  <c:v>6.1238354761352767E-2</c:v>
                </c:pt>
                <c:pt idx="7">
                  <c:v>5.8394265767716752E-2</c:v>
                </c:pt>
                <c:pt idx="8">
                  <c:v>4.5171857729112322E-2</c:v>
                </c:pt>
                <c:pt idx="9">
                  <c:v>2.8882985603092985E-2</c:v>
                </c:pt>
                <c:pt idx="10">
                  <c:v>7.1949039792786093E-2</c:v>
                </c:pt>
                <c:pt idx="11">
                  <c:v>6.3128040150130404E-2</c:v>
                </c:pt>
                <c:pt idx="12">
                  <c:v>5.755518354462353E-2</c:v>
                </c:pt>
                <c:pt idx="13">
                  <c:v>5.3140984408958189E-2</c:v>
                </c:pt>
                <c:pt idx="14">
                  <c:v>4.6107633597780771E-2</c:v>
                </c:pt>
                <c:pt idx="15">
                  <c:v>3.8926346006806785E-2</c:v>
                </c:pt>
                <c:pt idx="16">
                  <c:v>3.498056236740945E-2</c:v>
                </c:pt>
                <c:pt idx="17">
                  <c:v>2.9821265112797271E-2</c:v>
                </c:pt>
                <c:pt idx="18">
                  <c:v>2.4320093050976283E-2</c:v>
                </c:pt>
                <c:pt idx="19">
                  <c:v>2.3863480666087591E-2</c:v>
                </c:pt>
                <c:pt idx="20">
                  <c:v>4.696194431777051E-2</c:v>
                </c:pt>
                <c:pt idx="21">
                  <c:v>4.8680243380237131E-2</c:v>
                </c:pt>
                <c:pt idx="22">
                  <c:v>4.6036453827840794E-2</c:v>
                </c:pt>
                <c:pt idx="23">
                  <c:v>4.5326562290236627E-2</c:v>
                </c:pt>
                <c:pt idx="24">
                  <c:v>4.0204352576365329E-2</c:v>
                </c:pt>
                <c:pt idx="25">
                  <c:v>3.1442777579171875E-2</c:v>
                </c:pt>
                <c:pt idx="26">
                  <c:v>3.5834859075185688E-2</c:v>
                </c:pt>
                <c:pt idx="27">
                  <c:v>3.635522623224241E-2</c:v>
                </c:pt>
                <c:pt idx="28">
                  <c:v>2.981411385837018E-2</c:v>
                </c:pt>
                <c:pt idx="29">
                  <c:v>5.3997851261646669E-2</c:v>
                </c:pt>
                <c:pt idx="30">
                  <c:v>7.4874189068966368E-2</c:v>
                </c:pt>
              </c:numCache>
            </c:numRef>
          </c:xVal>
          <c:yVal>
            <c:numRef>
              <c:f>'100% Experimental'!$U$12:$U$42</c:f>
              <c:numCache>
                <c:formatCode>General</c:formatCode>
                <c:ptCount val="31"/>
                <c:pt idx="0">
                  <c:v>2.2215818703350401</c:v>
                </c:pt>
                <c:pt idx="1">
                  <c:v>2.9906042820163901</c:v>
                </c:pt>
                <c:pt idx="2">
                  <c:v>3.2862694054470998</c:v>
                </c:pt>
                <c:pt idx="3">
                  <c:v>3.2069446994214399</c:v>
                </c:pt>
                <c:pt idx="4">
                  <c:v>2.9449290433418098</c:v>
                </c:pt>
                <c:pt idx="5">
                  <c:v>2.7007034665595002</c:v>
                </c:pt>
                <c:pt idx="6">
                  <c:v>2.3280919554491701</c:v>
                </c:pt>
                <c:pt idx="7">
                  <c:v>2.40476648398979</c:v>
                </c:pt>
                <c:pt idx="8">
                  <c:v>2.6970067222219098</c:v>
                </c:pt>
                <c:pt idx="9">
                  <c:v>2.1071542725544301</c:v>
                </c:pt>
                <c:pt idx="10">
                  <c:v>2.6630725251883498</c:v>
                </c:pt>
                <c:pt idx="11">
                  <c:v>3.3161035633749898</c:v>
                </c:pt>
                <c:pt idx="12">
                  <c:v>3.5941933035688902</c:v>
                </c:pt>
                <c:pt idx="13">
                  <c:v>3.6485879863582098</c:v>
                </c:pt>
                <c:pt idx="14">
                  <c:v>3.6052341476590701</c:v>
                </c:pt>
                <c:pt idx="15">
                  <c:v>3.2899475102297102</c:v>
                </c:pt>
                <c:pt idx="16">
                  <c:v>3.2120673216751001</c:v>
                </c:pt>
                <c:pt idx="17">
                  <c:v>2.9581444600996298</c:v>
                </c:pt>
                <c:pt idx="18">
                  <c:v>2.60469265837849</c:v>
                </c:pt>
                <c:pt idx="19">
                  <c:v>2.6684011287760399</c:v>
                </c:pt>
                <c:pt idx="20">
                  <c:v>2.4658327550104899</c:v>
                </c:pt>
                <c:pt idx="21">
                  <c:v>2.4950136522718802</c:v>
                </c:pt>
                <c:pt idx="22">
                  <c:v>2.6150430594130301</c:v>
                </c:pt>
                <c:pt idx="23">
                  <c:v>2.7629408851498898</c:v>
                </c:pt>
                <c:pt idx="24">
                  <c:v>2.6433935667194302</c:v>
                </c:pt>
                <c:pt idx="25">
                  <c:v>2.3792621506104301</c:v>
                </c:pt>
                <c:pt idx="26">
                  <c:v>2.4979664989054902</c:v>
                </c:pt>
                <c:pt idx="27">
                  <c:v>2.5144060110971602</c:v>
                </c:pt>
                <c:pt idx="28">
                  <c:v>2.3070704207869999</c:v>
                </c:pt>
                <c:pt idx="29">
                  <c:v>2.6201499310913601</c:v>
                </c:pt>
                <c:pt idx="30">
                  <c:v>2.8758743117581802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F409-45A0-BB70-5E1DDD954EE1}"/>
            </c:ext>
          </c:extLst>
        </c:ser>
        <c:ser>
          <c:idx val="7"/>
          <c:order val="7"/>
          <c:tx>
            <c:v>100 - numerical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trendline>
            <c:spPr>
              <a:ln w="28575" cap="rnd">
                <a:solidFill>
                  <a:schemeClr val="accent3"/>
                </a:solidFill>
                <a:prstDash val="solid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'100% summary'!$X$8:$X$12</c:f>
              <c:numCache>
                <c:formatCode>0.000</c:formatCode>
                <c:ptCount val="5"/>
                <c:pt idx="0">
                  <c:v>2.7255321753284847E-2</c:v>
                </c:pt>
                <c:pt idx="1">
                  <c:v>3.7991269685165689E-2</c:v>
                </c:pt>
                <c:pt idx="2">
                  <c:v>4.9181297912470147E-2</c:v>
                </c:pt>
                <c:pt idx="3">
                  <c:v>6.0106686285022748E-2</c:v>
                </c:pt>
                <c:pt idx="4">
                  <c:v>7.2349054910975152E-2</c:v>
                </c:pt>
              </c:numCache>
            </c:numRef>
          </c:xVal>
          <c:yVal>
            <c:numRef>
              <c:f>'100% summary'!$R$8:$R$12</c:f>
              <c:numCache>
                <c:formatCode>0.00</c:formatCode>
                <c:ptCount val="5"/>
                <c:pt idx="0">
                  <c:v>4.9438434635659076</c:v>
                </c:pt>
                <c:pt idx="1">
                  <c:v>6.4243760610101006</c:v>
                </c:pt>
                <c:pt idx="2">
                  <c:v>7.4885798431280346</c:v>
                </c:pt>
                <c:pt idx="3">
                  <c:v>8.4900965297687776</c:v>
                </c:pt>
                <c:pt idx="4">
                  <c:v>8.6700484968750224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F409-45A0-BB70-5E1DDD954E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7892687"/>
        <c:axId val="1507893167"/>
      </c:scatterChart>
      <c:valAx>
        <c:axId val="15078926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N</a:t>
                </a:r>
                <a:r>
                  <a:rPr lang="it-IT" sz="1400" baseline="-25000"/>
                  <a:t>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07893167"/>
        <c:crosses val="autoZero"/>
        <c:crossBetween val="midCat"/>
      </c:valAx>
      <c:valAx>
        <c:axId val="1507893167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Efficiency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078926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214483292089032"/>
          <c:y val="6.2894977018885925E-2"/>
          <c:w val="0.52358762426973027"/>
          <c:h val="0.87264594323387712"/>
        </c:manualLayout>
      </c:layout>
      <c:radarChart>
        <c:radarStyle val="marker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DESI</c:v>
                </c:pt>
              </c:strCache>
            </c:strRef>
          </c:tx>
          <c:spPr>
            <a:ln w="508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Sheet1!$B$2:$F$2</c:f>
              <c:strCache>
                <c:ptCount val="5"/>
                <c:pt idx="0">
                  <c:v>Iot</c:v>
                </c:pt>
                <c:pt idx="1">
                  <c:v>Monitoring</c:v>
                </c:pt>
                <c:pt idx="2">
                  <c:v>Control</c:v>
                </c:pt>
                <c:pt idx="3">
                  <c:v>Management</c:v>
                </c:pt>
                <c:pt idx="4">
                  <c:v>Power supply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EA-441C-B9EF-F162EBB3F598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Competitor 1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Sheet1!$B$2:$F$2</c:f>
              <c:strCache>
                <c:ptCount val="5"/>
                <c:pt idx="0">
                  <c:v>Iot</c:v>
                </c:pt>
                <c:pt idx="1">
                  <c:v>Monitoring</c:v>
                </c:pt>
                <c:pt idx="2">
                  <c:v>Control</c:v>
                </c:pt>
                <c:pt idx="3">
                  <c:v>Management</c:v>
                </c:pt>
                <c:pt idx="4">
                  <c:v>Power supply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12</c:v>
                </c:pt>
                <c:pt idx="3">
                  <c:v>8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EA-441C-B9EF-F162EBB3F598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Competitor 2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Sheet1!$B$2:$F$2</c:f>
              <c:strCache>
                <c:ptCount val="5"/>
                <c:pt idx="0">
                  <c:v>Iot</c:v>
                </c:pt>
                <c:pt idx="1">
                  <c:v>Monitoring</c:v>
                </c:pt>
                <c:pt idx="2">
                  <c:v>Control</c:v>
                </c:pt>
                <c:pt idx="3">
                  <c:v>Management</c:v>
                </c:pt>
                <c:pt idx="4">
                  <c:v>Power supply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12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EA-441C-B9EF-F162EBB3F598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Competitor 3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strRef>
              <c:f>Sheet1!$B$2:$F$2</c:f>
              <c:strCache>
                <c:ptCount val="5"/>
                <c:pt idx="0">
                  <c:v>Iot</c:v>
                </c:pt>
                <c:pt idx="1">
                  <c:v>Monitoring</c:v>
                </c:pt>
                <c:pt idx="2">
                  <c:v>Control</c:v>
                </c:pt>
                <c:pt idx="3">
                  <c:v>Management</c:v>
                </c:pt>
                <c:pt idx="4">
                  <c:v>Power supply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0</c:v>
                </c:pt>
                <c:pt idx="1">
                  <c:v>14</c:v>
                </c:pt>
                <c:pt idx="2">
                  <c:v>0</c:v>
                </c:pt>
                <c:pt idx="3">
                  <c:v>14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EA-441C-B9EF-F162EBB3F598}"/>
            </c:ext>
          </c:extLst>
        </c:ser>
        <c:ser>
          <c:idx val="4"/>
          <c:order val="4"/>
          <c:tx>
            <c:strRef>
              <c:f>Sheet1!$A$7</c:f>
              <c:strCache>
                <c:ptCount val="1"/>
                <c:pt idx="0">
                  <c:v>Competitor 4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Sheet1!$B$2:$F$2</c:f>
              <c:strCache>
                <c:ptCount val="5"/>
                <c:pt idx="0">
                  <c:v>Iot</c:v>
                </c:pt>
                <c:pt idx="1">
                  <c:v>Monitoring</c:v>
                </c:pt>
                <c:pt idx="2">
                  <c:v>Control</c:v>
                </c:pt>
                <c:pt idx="3">
                  <c:v>Management</c:v>
                </c:pt>
                <c:pt idx="4">
                  <c:v>Power supply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EA-441C-B9EF-F162EBB3F598}"/>
            </c:ext>
          </c:extLst>
        </c:ser>
        <c:ser>
          <c:idx val="5"/>
          <c:order val="5"/>
          <c:tx>
            <c:strRef>
              <c:f>Sheet1!$A$8</c:f>
              <c:strCache>
                <c:ptCount val="1"/>
                <c:pt idx="0">
                  <c:v>Competitor 5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Sheet1!$B$2:$F$2</c:f>
              <c:strCache>
                <c:ptCount val="5"/>
                <c:pt idx="0">
                  <c:v>Iot</c:v>
                </c:pt>
                <c:pt idx="1">
                  <c:v>Monitoring</c:v>
                </c:pt>
                <c:pt idx="2">
                  <c:v>Control</c:v>
                </c:pt>
                <c:pt idx="3">
                  <c:v>Management</c:v>
                </c:pt>
                <c:pt idx="4">
                  <c:v>Power supply</c:v>
                </c:pt>
              </c:strCache>
            </c:strRef>
          </c:cat>
          <c:val>
            <c:numRef>
              <c:f>Sheet1!$B$8:$F$8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5-26EA-441C-B9EF-F162EBB3F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4093968"/>
        <c:axId val="254093552"/>
      </c:radarChart>
      <c:catAx>
        <c:axId val="25409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54093552"/>
        <c:crosses val="autoZero"/>
        <c:auto val="1"/>
        <c:lblAlgn val="ctr"/>
        <c:lblOffset val="100"/>
        <c:noMultiLvlLbl val="0"/>
      </c:catAx>
      <c:valAx>
        <c:axId val="2540935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409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27F-4F5F-9C31-D0A04F4A03B9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8A-46CC-9540-6B3B2FBEEDCD}"/>
              </c:ext>
            </c:extLst>
          </c:dPt>
          <c:dPt>
            <c:idx val="2"/>
            <c:bubble3D val="0"/>
            <c:spPr>
              <a:solidFill>
                <a:schemeClr val="accent6">
                  <a:shade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8A-46CC-9540-6B3B2FBEEDCD}"/>
              </c:ext>
            </c:extLst>
          </c:dPt>
          <c:cat>
            <c:strRef>
              <c:f>Foglio1!$A$2:$A$4</c:f>
              <c:strCache>
                <c:ptCount val="3"/>
                <c:pt idx="0">
                  <c:v>Agricoltura</c:v>
                </c:pt>
                <c:pt idx="1">
                  <c:v>industria</c:v>
                </c:pt>
                <c:pt idx="2">
                  <c:v>Civile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70</c:v>
                </c:pt>
                <c:pt idx="1">
                  <c:v>13</c:v>
                </c:pt>
                <c:pt idx="2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7F-4F5F-9C31-D0A04F4A03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686195098143985"/>
          <c:y val="0.86344941865201752"/>
          <c:w val="0.66662321525643731"/>
          <c:h val="9.82292842650031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6C37D8-8410-4F0F-BE90-F8139D58193A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734E6E10-11E9-4E26-B54A-31BBD82F558E}">
      <dgm:prSet phldrT="[Testo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it-IT" dirty="0"/>
        </a:p>
      </dgm:t>
    </dgm:pt>
    <dgm:pt modelId="{16DAB96A-7682-4A09-A5E6-564A30B8B85A}" type="parTrans" cxnId="{17DE7B7A-3073-4F6B-896D-9C55B31BC4A2}">
      <dgm:prSet/>
      <dgm:spPr/>
      <dgm:t>
        <a:bodyPr/>
        <a:lstStyle/>
        <a:p>
          <a:endParaRPr lang="it-IT"/>
        </a:p>
      </dgm:t>
    </dgm:pt>
    <dgm:pt modelId="{45A381FF-BB57-40F3-98A1-7F8B674B01FE}" type="sibTrans" cxnId="{17DE7B7A-3073-4F6B-896D-9C55B31BC4A2}">
      <dgm:prSet/>
      <dgm:spPr/>
      <dgm:t>
        <a:bodyPr/>
        <a:lstStyle/>
        <a:p>
          <a:endParaRPr lang="it-IT"/>
        </a:p>
      </dgm:t>
    </dgm:pt>
    <dgm:pt modelId="{1E2188A0-2C5A-4D2F-B80F-CA5099F479A7}">
      <dgm:prSet phldrT="[Testo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it-IT" dirty="0"/>
        </a:p>
      </dgm:t>
    </dgm:pt>
    <dgm:pt modelId="{995E93B1-D2CD-4C02-B5EB-EA1EBBA50EF9}" type="parTrans" cxnId="{36FBDB79-6578-4832-A878-F29EB3B9DB09}">
      <dgm:prSet/>
      <dgm:spPr/>
      <dgm:t>
        <a:bodyPr/>
        <a:lstStyle/>
        <a:p>
          <a:endParaRPr lang="it-IT"/>
        </a:p>
      </dgm:t>
    </dgm:pt>
    <dgm:pt modelId="{AFDD10D5-1828-4D88-8635-AD08EF77C875}" type="sibTrans" cxnId="{36FBDB79-6578-4832-A878-F29EB3B9DB09}">
      <dgm:prSet/>
      <dgm:spPr/>
      <dgm:t>
        <a:bodyPr/>
        <a:lstStyle/>
        <a:p>
          <a:endParaRPr lang="it-IT"/>
        </a:p>
      </dgm:t>
    </dgm:pt>
    <dgm:pt modelId="{BD9591A7-79F1-42DA-960F-DCF778F6CCA2}">
      <dgm:prSet phldrT="[Testo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it-IT" dirty="0"/>
        </a:p>
      </dgm:t>
    </dgm:pt>
    <dgm:pt modelId="{8C4108E3-525B-4DCB-BC50-820878671C92}" type="parTrans" cxnId="{09C9DB92-4AC3-4B6A-9662-A410063366C5}">
      <dgm:prSet/>
      <dgm:spPr/>
      <dgm:t>
        <a:bodyPr/>
        <a:lstStyle/>
        <a:p>
          <a:endParaRPr lang="it-IT"/>
        </a:p>
      </dgm:t>
    </dgm:pt>
    <dgm:pt modelId="{56153572-B1D9-4C49-8CA1-A5C669E566EA}" type="sibTrans" cxnId="{09C9DB92-4AC3-4B6A-9662-A410063366C5}">
      <dgm:prSet/>
      <dgm:spPr/>
      <dgm:t>
        <a:bodyPr/>
        <a:lstStyle/>
        <a:p>
          <a:endParaRPr lang="it-IT"/>
        </a:p>
      </dgm:t>
    </dgm:pt>
    <dgm:pt modelId="{0C7A814B-03D8-4C7A-9902-36ADF7F83F8F}" type="pres">
      <dgm:prSet presAssocID="{596C37D8-8410-4F0F-BE90-F8139D58193A}" presName="compositeShape" presStyleCnt="0">
        <dgm:presLayoutVars>
          <dgm:chMax val="7"/>
          <dgm:dir/>
          <dgm:resizeHandles val="exact"/>
        </dgm:presLayoutVars>
      </dgm:prSet>
      <dgm:spPr/>
    </dgm:pt>
    <dgm:pt modelId="{CFC909E7-CA1C-4C64-AE3E-28A4010B330A}" type="pres">
      <dgm:prSet presAssocID="{596C37D8-8410-4F0F-BE90-F8139D58193A}" presName="wedge1" presStyleLbl="node1" presStyleIdx="0" presStyleCnt="3"/>
      <dgm:spPr/>
    </dgm:pt>
    <dgm:pt modelId="{37B36252-6886-4B6C-9543-A914C96DD5FF}" type="pres">
      <dgm:prSet presAssocID="{596C37D8-8410-4F0F-BE90-F8139D58193A}" presName="dummy1a" presStyleCnt="0"/>
      <dgm:spPr/>
    </dgm:pt>
    <dgm:pt modelId="{6C96C1EB-9A96-41E2-BA9C-500E71B63C4B}" type="pres">
      <dgm:prSet presAssocID="{596C37D8-8410-4F0F-BE90-F8139D58193A}" presName="dummy1b" presStyleCnt="0"/>
      <dgm:spPr/>
    </dgm:pt>
    <dgm:pt modelId="{A5BA219F-4DD4-416B-95C1-5686F74A8F37}" type="pres">
      <dgm:prSet presAssocID="{596C37D8-8410-4F0F-BE90-F8139D58193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9ECDC4E-2789-48C9-A8FA-196AAD6E6016}" type="pres">
      <dgm:prSet presAssocID="{596C37D8-8410-4F0F-BE90-F8139D58193A}" presName="wedge2" presStyleLbl="node1" presStyleIdx="1" presStyleCnt="3"/>
      <dgm:spPr/>
    </dgm:pt>
    <dgm:pt modelId="{BAFB5487-4AFE-4230-9C21-7776417E3398}" type="pres">
      <dgm:prSet presAssocID="{596C37D8-8410-4F0F-BE90-F8139D58193A}" presName="dummy2a" presStyleCnt="0"/>
      <dgm:spPr/>
    </dgm:pt>
    <dgm:pt modelId="{E7817921-0772-478B-93E0-C91E298C32DC}" type="pres">
      <dgm:prSet presAssocID="{596C37D8-8410-4F0F-BE90-F8139D58193A}" presName="dummy2b" presStyleCnt="0"/>
      <dgm:spPr/>
    </dgm:pt>
    <dgm:pt modelId="{C4622530-9522-4BB5-82F8-317B73AD64A3}" type="pres">
      <dgm:prSet presAssocID="{596C37D8-8410-4F0F-BE90-F8139D58193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FF2A9CE-8FC4-490D-A0E9-FAE981E89778}" type="pres">
      <dgm:prSet presAssocID="{596C37D8-8410-4F0F-BE90-F8139D58193A}" presName="wedge3" presStyleLbl="node1" presStyleIdx="2" presStyleCnt="3"/>
      <dgm:spPr/>
    </dgm:pt>
    <dgm:pt modelId="{D11BFBCB-1618-4342-B5E3-E197183CFB2F}" type="pres">
      <dgm:prSet presAssocID="{596C37D8-8410-4F0F-BE90-F8139D58193A}" presName="dummy3a" presStyleCnt="0"/>
      <dgm:spPr/>
    </dgm:pt>
    <dgm:pt modelId="{1BD0AAEC-0014-41E5-AA2A-889BB3E82CCA}" type="pres">
      <dgm:prSet presAssocID="{596C37D8-8410-4F0F-BE90-F8139D58193A}" presName="dummy3b" presStyleCnt="0"/>
      <dgm:spPr/>
    </dgm:pt>
    <dgm:pt modelId="{734CFCB5-BBB3-4245-B3E1-52F766F851FD}" type="pres">
      <dgm:prSet presAssocID="{596C37D8-8410-4F0F-BE90-F8139D58193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68288544-7751-454E-B29E-D1DA5CC9B84C}" type="pres">
      <dgm:prSet presAssocID="{45A381FF-BB57-40F3-98A1-7F8B674B01FE}" presName="arrowWedge1" presStyleLbl="fgSibTrans2D1" presStyleIdx="0" presStyleCnt="3"/>
      <dgm:spPr>
        <a:solidFill>
          <a:srgbClr val="027794"/>
        </a:solidFill>
      </dgm:spPr>
    </dgm:pt>
    <dgm:pt modelId="{E0AFAE1D-7679-4BBD-BB14-FFF36C6800BF}" type="pres">
      <dgm:prSet presAssocID="{AFDD10D5-1828-4D88-8635-AD08EF77C875}" presName="arrowWedge2" presStyleLbl="fgSibTrans2D1" presStyleIdx="1" presStyleCnt="3"/>
      <dgm:spPr>
        <a:solidFill>
          <a:srgbClr val="027794"/>
        </a:solidFill>
      </dgm:spPr>
    </dgm:pt>
    <dgm:pt modelId="{AD9FB055-8893-45EB-B5FE-518E72779C3C}" type="pres">
      <dgm:prSet presAssocID="{56153572-B1D9-4C49-8CA1-A5C669E566EA}" presName="arrowWedge3" presStyleLbl="fgSibTrans2D1" presStyleIdx="2" presStyleCnt="3"/>
      <dgm:spPr>
        <a:solidFill>
          <a:srgbClr val="027794"/>
        </a:solidFill>
      </dgm:spPr>
    </dgm:pt>
  </dgm:ptLst>
  <dgm:cxnLst>
    <dgm:cxn modelId="{6DADB022-3A55-4B61-B537-84F00E4BC6C6}" type="presOf" srcId="{1E2188A0-2C5A-4D2F-B80F-CA5099F479A7}" destId="{D9ECDC4E-2789-48C9-A8FA-196AAD6E6016}" srcOrd="0" destOrd="0" presId="urn:microsoft.com/office/officeart/2005/8/layout/cycle8"/>
    <dgm:cxn modelId="{E5341225-E574-44C9-80AA-B8E7D748BF51}" type="presOf" srcId="{734E6E10-11E9-4E26-B54A-31BBD82F558E}" destId="{CFC909E7-CA1C-4C64-AE3E-28A4010B330A}" srcOrd="0" destOrd="0" presId="urn:microsoft.com/office/officeart/2005/8/layout/cycle8"/>
    <dgm:cxn modelId="{B8426671-B505-4679-A824-272ECB6E833E}" type="presOf" srcId="{596C37D8-8410-4F0F-BE90-F8139D58193A}" destId="{0C7A814B-03D8-4C7A-9902-36ADF7F83F8F}" srcOrd="0" destOrd="0" presId="urn:microsoft.com/office/officeart/2005/8/layout/cycle8"/>
    <dgm:cxn modelId="{30C23956-FC65-4FFB-B973-5749F803ED79}" type="presOf" srcId="{1E2188A0-2C5A-4D2F-B80F-CA5099F479A7}" destId="{C4622530-9522-4BB5-82F8-317B73AD64A3}" srcOrd="1" destOrd="0" presId="urn:microsoft.com/office/officeart/2005/8/layout/cycle8"/>
    <dgm:cxn modelId="{36FBDB79-6578-4832-A878-F29EB3B9DB09}" srcId="{596C37D8-8410-4F0F-BE90-F8139D58193A}" destId="{1E2188A0-2C5A-4D2F-B80F-CA5099F479A7}" srcOrd="1" destOrd="0" parTransId="{995E93B1-D2CD-4C02-B5EB-EA1EBBA50EF9}" sibTransId="{AFDD10D5-1828-4D88-8635-AD08EF77C875}"/>
    <dgm:cxn modelId="{17DE7B7A-3073-4F6B-896D-9C55B31BC4A2}" srcId="{596C37D8-8410-4F0F-BE90-F8139D58193A}" destId="{734E6E10-11E9-4E26-B54A-31BBD82F558E}" srcOrd="0" destOrd="0" parTransId="{16DAB96A-7682-4A09-A5E6-564A30B8B85A}" sibTransId="{45A381FF-BB57-40F3-98A1-7F8B674B01FE}"/>
    <dgm:cxn modelId="{053D3B8F-3398-41FA-B36A-833DCB0F65EC}" type="presOf" srcId="{BD9591A7-79F1-42DA-960F-DCF778F6CCA2}" destId="{5FF2A9CE-8FC4-490D-A0E9-FAE981E89778}" srcOrd="0" destOrd="0" presId="urn:microsoft.com/office/officeart/2005/8/layout/cycle8"/>
    <dgm:cxn modelId="{09C9DB92-4AC3-4B6A-9662-A410063366C5}" srcId="{596C37D8-8410-4F0F-BE90-F8139D58193A}" destId="{BD9591A7-79F1-42DA-960F-DCF778F6CCA2}" srcOrd="2" destOrd="0" parTransId="{8C4108E3-525B-4DCB-BC50-820878671C92}" sibTransId="{56153572-B1D9-4C49-8CA1-A5C669E566EA}"/>
    <dgm:cxn modelId="{7BC3B49A-DFFF-43F7-A738-84F6997E40C6}" type="presOf" srcId="{734E6E10-11E9-4E26-B54A-31BBD82F558E}" destId="{A5BA219F-4DD4-416B-95C1-5686F74A8F37}" srcOrd="1" destOrd="0" presId="urn:microsoft.com/office/officeart/2005/8/layout/cycle8"/>
    <dgm:cxn modelId="{A89E07FC-C65F-418C-95CA-D6A65CFBDDBA}" type="presOf" srcId="{BD9591A7-79F1-42DA-960F-DCF778F6CCA2}" destId="{734CFCB5-BBB3-4245-B3E1-52F766F851FD}" srcOrd="1" destOrd="0" presId="urn:microsoft.com/office/officeart/2005/8/layout/cycle8"/>
    <dgm:cxn modelId="{71A636A6-5E1E-4862-8B38-F1387B9B9B06}" type="presParOf" srcId="{0C7A814B-03D8-4C7A-9902-36ADF7F83F8F}" destId="{CFC909E7-CA1C-4C64-AE3E-28A4010B330A}" srcOrd="0" destOrd="0" presId="urn:microsoft.com/office/officeart/2005/8/layout/cycle8"/>
    <dgm:cxn modelId="{1D30C2CC-A9FE-4C11-A56A-3E5131B56568}" type="presParOf" srcId="{0C7A814B-03D8-4C7A-9902-36ADF7F83F8F}" destId="{37B36252-6886-4B6C-9543-A914C96DD5FF}" srcOrd="1" destOrd="0" presId="urn:microsoft.com/office/officeart/2005/8/layout/cycle8"/>
    <dgm:cxn modelId="{ADD024E1-AD62-43D7-A749-5E0040A5806A}" type="presParOf" srcId="{0C7A814B-03D8-4C7A-9902-36ADF7F83F8F}" destId="{6C96C1EB-9A96-41E2-BA9C-500E71B63C4B}" srcOrd="2" destOrd="0" presId="urn:microsoft.com/office/officeart/2005/8/layout/cycle8"/>
    <dgm:cxn modelId="{07D82666-8FEE-48D4-B800-7C64BDD46D40}" type="presParOf" srcId="{0C7A814B-03D8-4C7A-9902-36ADF7F83F8F}" destId="{A5BA219F-4DD4-416B-95C1-5686F74A8F37}" srcOrd="3" destOrd="0" presId="urn:microsoft.com/office/officeart/2005/8/layout/cycle8"/>
    <dgm:cxn modelId="{C0C7AE53-3217-47D9-9F17-9D16634DF551}" type="presParOf" srcId="{0C7A814B-03D8-4C7A-9902-36ADF7F83F8F}" destId="{D9ECDC4E-2789-48C9-A8FA-196AAD6E6016}" srcOrd="4" destOrd="0" presId="urn:microsoft.com/office/officeart/2005/8/layout/cycle8"/>
    <dgm:cxn modelId="{C5788857-98E1-4B9E-A21F-DB48E7725D4F}" type="presParOf" srcId="{0C7A814B-03D8-4C7A-9902-36ADF7F83F8F}" destId="{BAFB5487-4AFE-4230-9C21-7776417E3398}" srcOrd="5" destOrd="0" presId="urn:microsoft.com/office/officeart/2005/8/layout/cycle8"/>
    <dgm:cxn modelId="{D8AF0A39-05D5-436E-A16C-281F3E09C6EE}" type="presParOf" srcId="{0C7A814B-03D8-4C7A-9902-36ADF7F83F8F}" destId="{E7817921-0772-478B-93E0-C91E298C32DC}" srcOrd="6" destOrd="0" presId="urn:microsoft.com/office/officeart/2005/8/layout/cycle8"/>
    <dgm:cxn modelId="{3B90422D-8B8F-4B1A-B242-D3A5CB5F612B}" type="presParOf" srcId="{0C7A814B-03D8-4C7A-9902-36ADF7F83F8F}" destId="{C4622530-9522-4BB5-82F8-317B73AD64A3}" srcOrd="7" destOrd="0" presId="urn:microsoft.com/office/officeart/2005/8/layout/cycle8"/>
    <dgm:cxn modelId="{C348AAF9-6E7C-4122-BC73-A70466D25399}" type="presParOf" srcId="{0C7A814B-03D8-4C7A-9902-36ADF7F83F8F}" destId="{5FF2A9CE-8FC4-490D-A0E9-FAE981E89778}" srcOrd="8" destOrd="0" presId="urn:microsoft.com/office/officeart/2005/8/layout/cycle8"/>
    <dgm:cxn modelId="{53F88734-D103-424E-B256-24D9F1B21E2B}" type="presParOf" srcId="{0C7A814B-03D8-4C7A-9902-36ADF7F83F8F}" destId="{D11BFBCB-1618-4342-B5E3-E197183CFB2F}" srcOrd="9" destOrd="0" presId="urn:microsoft.com/office/officeart/2005/8/layout/cycle8"/>
    <dgm:cxn modelId="{5EF4E1F1-4BE2-4727-A1EC-BF81913C2FCC}" type="presParOf" srcId="{0C7A814B-03D8-4C7A-9902-36ADF7F83F8F}" destId="{1BD0AAEC-0014-41E5-AA2A-889BB3E82CCA}" srcOrd="10" destOrd="0" presId="urn:microsoft.com/office/officeart/2005/8/layout/cycle8"/>
    <dgm:cxn modelId="{EBA2DDAF-0051-49AD-B573-B58E183B0BDE}" type="presParOf" srcId="{0C7A814B-03D8-4C7A-9902-36ADF7F83F8F}" destId="{734CFCB5-BBB3-4245-B3E1-52F766F851FD}" srcOrd="11" destOrd="0" presId="urn:microsoft.com/office/officeart/2005/8/layout/cycle8"/>
    <dgm:cxn modelId="{921E56DD-EB8A-4FE0-BA49-B88D09A97236}" type="presParOf" srcId="{0C7A814B-03D8-4C7A-9902-36ADF7F83F8F}" destId="{68288544-7751-454E-B29E-D1DA5CC9B84C}" srcOrd="12" destOrd="0" presId="urn:microsoft.com/office/officeart/2005/8/layout/cycle8"/>
    <dgm:cxn modelId="{540EC940-AE2A-4478-B627-FFC42BEBC395}" type="presParOf" srcId="{0C7A814B-03D8-4C7A-9902-36ADF7F83F8F}" destId="{E0AFAE1D-7679-4BBD-BB14-FFF36C6800BF}" srcOrd="13" destOrd="0" presId="urn:microsoft.com/office/officeart/2005/8/layout/cycle8"/>
    <dgm:cxn modelId="{1F13DF91-91B3-4F0A-97DB-BA60EF7C1EE1}" type="presParOf" srcId="{0C7A814B-03D8-4C7A-9902-36ADF7F83F8F}" destId="{AD9FB055-8893-45EB-B5FE-518E72779C3C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909E7-CA1C-4C64-AE3E-28A4010B330A}">
      <dsp:nvSpPr>
        <dsp:cNvPr id="0" name=""/>
        <dsp:cNvSpPr/>
      </dsp:nvSpPr>
      <dsp:spPr>
        <a:xfrm>
          <a:off x="1041316" y="191283"/>
          <a:ext cx="2471969" cy="2471969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400" kern="1200" dirty="0"/>
        </a:p>
      </dsp:txBody>
      <dsp:txXfrm>
        <a:off x="2344103" y="715105"/>
        <a:ext cx="882846" cy="735705"/>
      </dsp:txXfrm>
    </dsp:sp>
    <dsp:sp modelId="{D9ECDC4E-2789-48C9-A8FA-196AAD6E6016}">
      <dsp:nvSpPr>
        <dsp:cNvPr id="0" name=""/>
        <dsp:cNvSpPr/>
      </dsp:nvSpPr>
      <dsp:spPr>
        <a:xfrm>
          <a:off x="990405" y="279567"/>
          <a:ext cx="2471969" cy="2471969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900" kern="1200" dirty="0"/>
        </a:p>
      </dsp:txBody>
      <dsp:txXfrm>
        <a:off x="1578969" y="1883405"/>
        <a:ext cx="1324269" cy="647420"/>
      </dsp:txXfrm>
    </dsp:sp>
    <dsp:sp modelId="{5FF2A9CE-8FC4-490D-A0E9-FAE981E89778}">
      <dsp:nvSpPr>
        <dsp:cNvPr id="0" name=""/>
        <dsp:cNvSpPr/>
      </dsp:nvSpPr>
      <dsp:spPr>
        <a:xfrm>
          <a:off x="939494" y="191283"/>
          <a:ext cx="2471969" cy="2471969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4400" kern="1200" dirty="0"/>
        </a:p>
      </dsp:txBody>
      <dsp:txXfrm>
        <a:off x="1225831" y="715105"/>
        <a:ext cx="882846" cy="735705"/>
      </dsp:txXfrm>
    </dsp:sp>
    <dsp:sp modelId="{68288544-7751-454E-B29E-D1DA5CC9B84C}">
      <dsp:nvSpPr>
        <dsp:cNvPr id="0" name=""/>
        <dsp:cNvSpPr/>
      </dsp:nvSpPr>
      <dsp:spPr>
        <a:xfrm>
          <a:off x="888493" y="38256"/>
          <a:ext cx="2778023" cy="2778023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rgbClr val="02779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FAE1D-7679-4BBD-BB14-FFF36C6800BF}">
      <dsp:nvSpPr>
        <dsp:cNvPr id="0" name=""/>
        <dsp:cNvSpPr/>
      </dsp:nvSpPr>
      <dsp:spPr>
        <a:xfrm>
          <a:off x="837378" y="126385"/>
          <a:ext cx="2778023" cy="2778023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02779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FB055-8893-45EB-B5FE-518E72779C3C}">
      <dsp:nvSpPr>
        <dsp:cNvPr id="0" name=""/>
        <dsp:cNvSpPr/>
      </dsp:nvSpPr>
      <dsp:spPr>
        <a:xfrm>
          <a:off x="786264" y="38256"/>
          <a:ext cx="2778023" cy="2778023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02779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0.79718</cdr:x>
      <cdr:y>0.02815</cdr:y>
    </cdr:from>
    <cdr:to>
      <cdr:x>0.99463</cdr:x>
      <cdr:y>0.3837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296F5F4D-0387-4C82-F0A6-F52D6D0BEFD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980096" y="153029"/>
          <a:ext cx="1481184" cy="1932846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8B80DA95-05E3-AA4E-DCB5-72426ED683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B308968-0E04-CDCD-7219-51FEC42AC0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0E6A2-5967-4F35-B510-BD128F2F1E4E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E5B4E1-66CA-E316-5DEA-FC4E03B709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7335AA6-A804-461C-94F2-7DDDE5EF92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00445-30FA-450C-977E-6623390F685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503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C66D2-A2FE-4300-A596-B76A0D685E34}" type="datetimeFigureOut">
              <a:rPr lang="it-IT" smtClean="0"/>
              <a:t>27/05/2024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D1F5B-4525-4BF7-A750-A93E364B9D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53377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4D1F5B-4525-4BF7-A750-A93E364B9DD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236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b86a91b70_2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7b86a91b70_2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734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86a91b7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b86a91b7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6507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b86a91b70_2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7b86a91b70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3457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86a91b7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b86a91b7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181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b86a91b70_2_1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g7b86a91b70_2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86a91b7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b86a91b7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010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86a91b7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b86a91b7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3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b86a91b70_2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7b86a91b70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631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7b86a91b70_2_1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7b86a91b70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86a91b7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b86a91b7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57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86a91b7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b86a91b7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740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86a91b7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b86a91b7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578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86a91b70_2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b86a91b70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66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3266B-6CA8-B0B7-225C-9ED88064B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8E2A4B6-541C-F522-B115-E5D97B5DF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46FDB4-463B-6E98-6BA2-99C7620CC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EC20A-2136-4E02-9E2A-BC962A288255}" type="datetime1">
              <a:rPr lang="it-IT" smtClean="0"/>
              <a:t>27/05/2024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732D41-1642-C38B-3D04-17A91E9A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OASIS Project - Troiani Davide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101D46-9828-0A91-66FF-A68673FF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766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8DF39-04CD-5B19-D481-F817F3B6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EB180AE-35DE-B212-EEA5-FE9A4187F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995E59-759F-5535-B4D2-6B6C5A0D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00582-1851-46B2-BCB7-83086ABEA1C5}" type="datetime1">
              <a:rPr lang="it-IT" smtClean="0"/>
              <a:t>27/05/2024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9B5B70-5330-64C7-D568-6F9F65FD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OASIS Project - Troiani Davide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0EA785-1C73-5ABF-DC5F-4AC3FADC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281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E050476-F192-0BAD-A05B-FE8C0F461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58917CC-A698-458F-C485-F78DE7877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964DD3-8FDD-605A-E0CA-9E51A8A8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915B7-157E-41EB-AF41-1668A976FFE8}" type="datetime1">
              <a:rPr lang="it-IT" smtClean="0"/>
              <a:t>27/05/2024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7B03EF-29D9-11CF-8D7D-FC2A7A014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OASIS Project - Troiani Davide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A0335D-C9FB-F266-1B87-3DC11281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2152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PTMON slide">
  <p:cSld name="1_PPTMON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>
            <a:spLocks noGrp="1"/>
          </p:cNvSpPr>
          <p:nvPr>
            <p:ph type="pic" idx="2"/>
          </p:nvPr>
        </p:nvSpPr>
        <p:spPr>
          <a:xfrm>
            <a:off x="698501" y="698500"/>
            <a:ext cx="4064000" cy="546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621000" rIns="68575" bIns="34275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5461002" y="6123500"/>
            <a:ext cx="6032497" cy="36000"/>
          </a:xfrm>
          <a:prstGeom prst="rect">
            <a:avLst/>
          </a:prstGeom>
          <a:solidFill>
            <a:srgbClr val="FFD91E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B9C2146-98DA-48B5-A689-557070D4938C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87728"/>
            <a:ext cx="1877352" cy="55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magine 14" descr="Chi siamo - Incentivi del Governo Italiano | Incentivi.gov.it">
            <a:extLst>
              <a:ext uri="{FF2B5EF4-FFF2-40B4-BE49-F238E27FC236}">
                <a16:creationId xmlns:a16="http://schemas.microsoft.com/office/drawing/2014/main" id="{64AAE5CF-BCB7-405C-B62D-3954919B984A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18" y="119510"/>
            <a:ext cx="1730121" cy="46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3D7F4A0-7DA6-4DB3-BEFC-692BAC04350B}"/>
              </a:ext>
            </a:extLst>
          </p:cNvPr>
          <p:cNvSpPr txBox="1"/>
          <p:nvPr userDrawn="1"/>
        </p:nvSpPr>
        <p:spPr>
          <a:xfrm>
            <a:off x="3103409" y="156075"/>
            <a:ext cx="2712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cap="none" spc="67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PoC</a:t>
            </a:r>
            <a:r>
              <a:rPr lang="it-IT" sz="2000" b="1" cap="none" spc="67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-MISE BOOSTECH</a:t>
            </a:r>
            <a:endParaRPr lang="it-IT" sz="2000" b="1" cap="none" spc="67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8796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PPTMON slide">
  <p:cSld name="8_PPTMON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>
            <a:spLocks noGrp="1"/>
          </p:cNvSpPr>
          <p:nvPr>
            <p:ph type="pic" idx="2"/>
          </p:nvPr>
        </p:nvSpPr>
        <p:spPr>
          <a:xfrm>
            <a:off x="698501" y="698500"/>
            <a:ext cx="4948735" cy="546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621000" rIns="68575" bIns="34275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E259E1E-F5B4-46FF-8F37-EE3F2CF14EA0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87728"/>
            <a:ext cx="1877352" cy="55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 descr="Chi siamo - Incentivi del Governo Italiano | Incentivi.gov.it">
            <a:extLst>
              <a:ext uri="{FF2B5EF4-FFF2-40B4-BE49-F238E27FC236}">
                <a16:creationId xmlns:a16="http://schemas.microsoft.com/office/drawing/2014/main" id="{DC82CEB9-033A-4376-8F7E-F3A89912D87F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18" y="119510"/>
            <a:ext cx="1730121" cy="46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D9CB3EE-79B0-44FE-BA96-ADCAF8297579}"/>
              </a:ext>
            </a:extLst>
          </p:cNvPr>
          <p:cNvSpPr txBox="1"/>
          <p:nvPr userDrawn="1"/>
        </p:nvSpPr>
        <p:spPr>
          <a:xfrm>
            <a:off x="3103409" y="156075"/>
            <a:ext cx="2712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cap="none" spc="67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PoC</a:t>
            </a:r>
            <a:r>
              <a:rPr lang="it-IT" sz="2000" b="1" cap="none" spc="67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-MISE BOOSTECH</a:t>
            </a:r>
            <a:endParaRPr lang="it-IT" sz="2000" b="1" cap="none" spc="67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5022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TMON custom">
  <p:cSld name="PPTMON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8372107-2ABE-48A9-B53A-C59BB8DCEDA3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87728"/>
            <a:ext cx="1877352" cy="55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 descr="Chi siamo - Incentivi del Governo Italiano | Incentivi.gov.it">
            <a:extLst>
              <a:ext uri="{FF2B5EF4-FFF2-40B4-BE49-F238E27FC236}">
                <a16:creationId xmlns:a16="http://schemas.microsoft.com/office/drawing/2014/main" id="{034E1B3F-4F08-41F0-9D26-FA7AC7CF08F3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18" y="119510"/>
            <a:ext cx="1730121" cy="46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6A0A9E-DE7E-4171-839D-B28D29CAAC60}"/>
              </a:ext>
            </a:extLst>
          </p:cNvPr>
          <p:cNvSpPr txBox="1"/>
          <p:nvPr userDrawn="1"/>
        </p:nvSpPr>
        <p:spPr>
          <a:xfrm>
            <a:off x="3103409" y="156075"/>
            <a:ext cx="2712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cap="none" spc="67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PoC</a:t>
            </a:r>
            <a:r>
              <a:rPr lang="it-IT" sz="2000" b="1" cap="none" spc="67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-MISE BOOSTECH</a:t>
            </a:r>
            <a:endParaRPr lang="it-IT" sz="2000" b="1" cap="none" spc="67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5794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PPTMON slide">
  <p:cSld name="9_PPTMON sl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>
            <a:spLocks noGrp="1"/>
          </p:cNvSpPr>
          <p:nvPr>
            <p:ph type="pic" idx="2"/>
          </p:nvPr>
        </p:nvSpPr>
        <p:spPr>
          <a:xfrm>
            <a:off x="5334000" y="698500"/>
            <a:ext cx="3043173" cy="26877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621000" rIns="68575" bIns="34275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5"/>
          <p:cNvSpPr>
            <a:spLocks noGrp="1"/>
          </p:cNvSpPr>
          <p:nvPr>
            <p:ph type="pic" idx="3"/>
          </p:nvPr>
        </p:nvSpPr>
        <p:spPr>
          <a:xfrm>
            <a:off x="8450328" y="698500"/>
            <a:ext cx="3043173" cy="26877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621000" rIns="68575" bIns="34275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>
            <a:spLocks noGrp="1"/>
          </p:cNvSpPr>
          <p:nvPr>
            <p:ph type="pic" idx="4"/>
          </p:nvPr>
        </p:nvSpPr>
        <p:spPr>
          <a:xfrm>
            <a:off x="5334000" y="3471799"/>
            <a:ext cx="3043173" cy="26877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621000" rIns="68575" bIns="34275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>
            <a:spLocks noGrp="1"/>
          </p:cNvSpPr>
          <p:nvPr>
            <p:ph type="pic" idx="5"/>
          </p:nvPr>
        </p:nvSpPr>
        <p:spPr>
          <a:xfrm>
            <a:off x="8450328" y="3471799"/>
            <a:ext cx="3043173" cy="26877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621000" rIns="68575" bIns="34275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EE8FB5F-89D4-4CDA-8570-641C8A14D903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87728"/>
            <a:ext cx="1877352" cy="55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Chi siamo - Incentivi del Governo Italiano | Incentivi.gov.it">
            <a:extLst>
              <a:ext uri="{FF2B5EF4-FFF2-40B4-BE49-F238E27FC236}">
                <a16:creationId xmlns:a16="http://schemas.microsoft.com/office/drawing/2014/main" id="{3B217B44-29CB-4B8F-B860-D51D16379700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818" y="119510"/>
            <a:ext cx="1730121" cy="46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F2EA30-308B-4BAD-A14B-7C2D2AE8A773}"/>
              </a:ext>
            </a:extLst>
          </p:cNvPr>
          <p:cNvSpPr txBox="1"/>
          <p:nvPr userDrawn="1"/>
        </p:nvSpPr>
        <p:spPr>
          <a:xfrm>
            <a:off x="3103409" y="156075"/>
            <a:ext cx="2712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cap="none" spc="67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PoC</a:t>
            </a:r>
            <a:r>
              <a:rPr lang="it-IT" sz="2000" b="1" cap="none" spc="67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-MISE BOOSTECH</a:t>
            </a:r>
            <a:endParaRPr lang="it-IT" sz="2000" b="1" cap="none" spc="67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527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06C502-3ED4-406C-9B6A-A6B2B859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47BAC1-AF27-6877-31D1-AA53C8915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947308-2709-59F9-D461-55DC1C09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D7F2F-3056-404E-89D8-2036A2E94510}" type="datetime1">
              <a:rPr lang="it-IT" smtClean="0"/>
              <a:t>27/05/2024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11C796-D6A3-F8B9-141F-B8A08C03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OASIS Project - Troiani Davide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330820-79DD-758E-77AC-790ED844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216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D2E312-64F7-571B-B035-7851DDC7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97DEAF-FD4F-6BB6-11FF-2506CCAE5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83A2683-AF2C-5A0C-36FB-843B30C1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C90C-D08E-42AD-808D-09280C24A153}" type="datetime1">
              <a:rPr lang="it-IT" smtClean="0"/>
              <a:t>27/05/2024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1A1283-1FBB-1660-F802-2D9C8E49B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OASIS Project - Troiani Davide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2A8238F-7797-424E-D464-231483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86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17B531-DA17-F4FD-65CA-B679FD5F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60675C-9AA5-F27B-0002-EB760BA0D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9A265E-EB8F-AAE2-DA42-96DF75853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A191C5-A9BB-4C65-CAE4-18917C85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1BFAB-2CCF-45A0-A1D5-9C188A81806A}" type="datetime1">
              <a:rPr lang="it-IT" smtClean="0"/>
              <a:t>27/05/2024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08720D-EC55-7343-F729-22F58304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OASIS Project - Troiani Davide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9CE7CC-C1D5-2D3C-DE90-2B191B48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780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564BA2-B150-CF11-E951-AE332AF42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9C4EB9-8A4B-0919-C110-E29643F74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EF0C599-A23B-276D-34AF-F6B883EA8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C0D41BD-66A7-C10A-D4B8-D8F5D9574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7D35F41-B4D8-A437-748B-222CF22AC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04D3041-D183-20AD-AE87-91AB79A57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BB35D-F2E4-4BC1-B61A-9B992B16968F}" type="datetime1">
              <a:rPr lang="it-IT" smtClean="0"/>
              <a:t>27/05/2024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16BF0FF-E78C-B398-89B0-717FDFDE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OASIS Project - Troiani Davide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DA9522E-27E6-EA0C-4578-E0B82A6F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75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27162-6D64-0D3E-883E-910E5D470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775484-1221-CB25-8BCC-E89F7842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EFECE-B051-46A2-8DDF-1F27694D79CB}" type="datetime1">
              <a:rPr lang="it-IT" smtClean="0"/>
              <a:t>27/05/2024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F08377A-AD4B-3C0A-3098-6FE29A791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OASIS Project - Troiani Davide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95CB5B-D274-2B9B-FA10-CF2298C8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153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1B28C3C-CF52-BD57-5277-A8F9C190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BAC7-9534-48A1-941B-174173374B80}" type="datetime1">
              <a:rPr lang="it-IT" smtClean="0"/>
              <a:t>27/05/2024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9BCA8FB-0846-C1AE-4A31-1259DA02F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OASIS Project - Troiani Davide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868D54-E351-9534-5450-13C74253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49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7165F4-3FD2-38CD-0DA0-98582426A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AE8A58-BA05-73D4-F407-CCA33F6A0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63F0451-6C3E-2E24-3172-04B38C548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F35766-A279-7D5D-6658-454B19C5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3CD5-FFCC-455A-ADF0-AE6C2A26B9D7}" type="datetime1">
              <a:rPr lang="it-IT" smtClean="0"/>
              <a:t>27/05/2024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F83D2B-9233-02F6-8E93-1D807BA2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OASIS Project - Troiani Davide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CB60FC-6344-85AA-2092-14BE768E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923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EC7F45-E461-BA57-AF29-B685AC50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CEB4397-BE09-E29D-3CA5-11F32DFD6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6C13B2-495F-4F72-71D6-D1D4CA9E8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516CF55-EF9E-C2D1-4651-C66038494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D0FBE-F135-4705-9F49-844FE74EBABE}" type="datetime1">
              <a:rPr lang="it-IT" smtClean="0"/>
              <a:t>27/05/2024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15458D-9AA4-27DF-38AF-D9246CFE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OASIS Project - Troiani Davide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DEB28-43FE-A77F-56C0-97FB69F4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743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9F0EE87-2358-DA6C-C832-6A1DBF9A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D9AD8C-09ED-CFC2-C95B-9231CF6A5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797B02D-67CA-6000-D382-99FB0752B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1403AE-5C55-4DB4-8EA2-4FB5A32A9446}" type="datetime1">
              <a:rPr lang="it-IT" smtClean="0"/>
              <a:t>27/05/2024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D7E104-B085-0762-95A1-B9A421B02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OASIS Project - Troiani Davide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1E3BF7-7511-47FE-80E9-616C6AF9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F1FDC-B710-48E1-9F08-201BF03B6E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7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8.png"/><Relationship Id="rId4" Type="http://schemas.openxmlformats.org/officeDocument/2006/relationships/image" Target="../media/image43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hart" Target="../charts/chart3.xml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8.sv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12" Type="http://schemas.openxmlformats.org/officeDocument/2006/relationships/image" Target="../media/image2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25.svg"/><Relationship Id="rId4" Type="http://schemas.openxmlformats.org/officeDocument/2006/relationships/image" Target="../media/image16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Sprinklers spraying water on a field&#10;&#10;Description automatically generated">
            <a:extLst>
              <a:ext uri="{FF2B5EF4-FFF2-40B4-BE49-F238E27FC236}">
                <a16:creationId xmlns:a16="http://schemas.microsoft.com/office/drawing/2014/main" id="{0B5786F5-A98E-D3D0-3286-88490DC3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89" r="32589"/>
          <a:stretch>
            <a:fillRect/>
          </a:stretch>
        </p:blipFill>
        <p:spPr>
          <a:xfrm>
            <a:off x="767717" y="698988"/>
            <a:ext cx="3604902" cy="5460024"/>
          </a:xfrm>
          <a:prstGeom prst="rect">
            <a:avLst/>
          </a:prstGeom>
        </p:spPr>
      </p:pic>
      <p:sp>
        <p:nvSpPr>
          <p:cNvPr id="3" name="Google Shape;216;p37">
            <a:extLst>
              <a:ext uri="{FF2B5EF4-FFF2-40B4-BE49-F238E27FC236}">
                <a16:creationId xmlns:a16="http://schemas.microsoft.com/office/drawing/2014/main" id="{B2DDCF45-F0C0-4F5B-9B42-BC52B4AC804F}"/>
              </a:ext>
            </a:extLst>
          </p:cNvPr>
          <p:cNvSpPr txBox="1"/>
          <p:nvPr/>
        </p:nvSpPr>
        <p:spPr>
          <a:xfrm>
            <a:off x="4763324" y="933348"/>
            <a:ext cx="6380298" cy="180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3200" b="1" kern="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THE </a:t>
            </a:r>
            <a:r>
              <a:rPr lang="en-US" sz="32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OASIS</a:t>
            </a:r>
            <a:r>
              <a:rPr lang="en-US" sz="3200" b="1" kern="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SMART VALVE SOLUTION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2000" dirty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For Water and Energy efficiency in agriculture</a:t>
            </a:r>
            <a:endParaRPr lang="it-IT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77D05E-7F4E-6E30-EE12-7EF3C63859C3}"/>
              </a:ext>
            </a:extLst>
          </p:cNvPr>
          <p:cNvSpPr txBox="1"/>
          <p:nvPr/>
        </p:nvSpPr>
        <p:spPr>
          <a:xfrm>
            <a:off x="8476942" y="4667446"/>
            <a:ext cx="3010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Davide Troiani – PhD Student</a:t>
            </a:r>
          </a:p>
          <a:p>
            <a:r>
              <a:rPr lang="en-US" dirty="0"/>
              <a:t>Professor Amy Bilton</a:t>
            </a:r>
          </a:p>
          <a:p>
            <a:r>
              <a:rPr lang="en-US" dirty="0"/>
              <a:t>Professor Stefano Malavasi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1EDEC4D-D39E-E5D4-E7F2-D0A3BA01FE5C}"/>
              </a:ext>
            </a:extLst>
          </p:cNvPr>
          <p:cNvCxnSpPr/>
          <p:nvPr/>
        </p:nvCxnSpPr>
        <p:spPr>
          <a:xfrm>
            <a:off x="4815840" y="698988"/>
            <a:ext cx="660844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Carattere, logo, testo, simbolo&#10;&#10;Descrizione generata automaticamente">
            <a:extLst>
              <a:ext uri="{FF2B5EF4-FFF2-40B4-BE49-F238E27FC236}">
                <a16:creationId xmlns:a16="http://schemas.microsoft.com/office/drawing/2014/main" id="{1E384D08-970D-C9D7-272D-94F9AE12D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t="12151" r="4041" b="11977"/>
          <a:stretch/>
        </p:blipFill>
        <p:spPr>
          <a:xfrm>
            <a:off x="4925719" y="4415355"/>
            <a:ext cx="2340561" cy="713756"/>
          </a:xfrm>
          <a:prstGeom prst="rect">
            <a:avLst/>
          </a:prstGeom>
        </p:spPr>
      </p:pic>
      <p:pic>
        <p:nvPicPr>
          <p:cNvPr id="10" name="Immagine 9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D9396399-EAC0-FF2E-0D45-934732D5AC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24" b="52353" l="2556" r="95111">
                        <a14:foregroundMark x1="9000" y1="35147" x2="9000" y2="35147"/>
                        <a14:foregroundMark x1="5333" y1="34706" x2="5333" y2="34706"/>
                        <a14:foregroundMark x1="3111" y1="28824" x2="3111" y2="28824"/>
                        <a14:foregroundMark x1="8556" y1="23824" x2="8556" y2="23824"/>
                        <a14:foregroundMark x1="8778" y1="21029" x2="8778" y2="21029"/>
                        <a14:foregroundMark x1="3444" y1="44118" x2="3444" y2="44118"/>
                        <a14:foregroundMark x1="2556" y1="43971" x2="2556" y2="43971"/>
                        <a14:foregroundMark x1="25556" y1="37794" x2="25556" y2="37794"/>
                        <a14:foregroundMark x1="32889" y1="40588" x2="32889" y2="40588"/>
                        <a14:foregroundMark x1="45000" y1="38529" x2="45000" y2="38529"/>
                        <a14:foregroundMark x1="54333" y1="42059" x2="54333" y2="42059"/>
                        <a14:foregroundMark x1="67333" y1="41176" x2="67333" y2="41176"/>
                        <a14:foregroundMark x1="79333" y1="37353" x2="79333" y2="37353"/>
                        <a14:foregroundMark x1="89000" y1="41618" x2="89000" y2="41618"/>
                        <a14:foregroundMark x1="95111" y1="38529" x2="95111" y2="38529"/>
                        <a14:foregroundMark x1="50667" y1="28235" x2="50667" y2="28235"/>
                        <a14:foregroundMark x1="55667" y1="29118" x2="55667" y2="29118"/>
                        <a14:foregroundMark x1="60222" y1="27794" x2="60222" y2="27794"/>
                        <a14:foregroundMark x1="62000" y1="26324" x2="62000" y2="26324"/>
                        <a14:foregroundMark x1="64556" y1="27059" x2="64556" y2="27059"/>
                        <a14:foregroundMark x1="68444" y1="27500" x2="68444" y2="27500"/>
                        <a14:foregroundMark x1="73222" y1="27941" x2="73222" y2="27941"/>
                        <a14:foregroundMark x1="75222" y1="25882" x2="75222" y2="25882"/>
                        <a14:foregroundMark x1="80556" y1="27647" x2="80556" y2="27647"/>
                        <a14:foregroundMark x1="86444" y1="28529" x2="86444" y2="28529"/>
                        <a14:foregroundMark x1="46556" y1="29559" x2="46556" y2="29559"/>
                        <a14:foregroundMark x1="48000" y1="26176" x2="48000" y2="26176"/>
                        <a14:foregroundMark x1="42000" y1="27500" x2="42000" y2="27500"/>
                        <a14:foregroundMark x1="36778" y1="27647" x2="36778" y2="27647"/>
                        <a14:foregroundMark x1="30333" y1="27059" x2="30333" y2="27059"/>
                        <a14:foregroundMark x1="33778" y1="26176" x2="33778" y2="26176"/>
                        <a14:foregroundMark x1="15444" y1="45000" x2="15444" y2="45000"/>
                        <a14:foregroundMark x1="12222" y1="29706" x2="12222" y2="29706"/>
                        <a14:foregroundMark x1="11667" y1="14265" x2="11667" y2="142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32" b="42796"/>
          <a:stretch/>
        </p:blipFill>
        <p:spPr>
          <a:xfrm>
            <a:off x="5030828" y="5227350"/>
            <a:ext cx="2403257" cy="874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895F1F5C-19C2-07BD-1913-A01A62CE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1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EB7260-B996-EEC4-9322-95DE8F02B162}"/>
              </a:ext>
            </a:extLst>
          </p:cNvPr>
          <p:cNvSpPr/>
          <p:nvPr/>
        </p:nvSpPr>
        <p:spPr>
          <a:xfrm>
            <a:off x="11021961" y="6356350"/>
            <a:ext cx="402322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021BF-592B-946D-C322-D238D488009B}"/>
              </a:ext>
            </a:extLst>
          </p:cNvPr>
          <p:cNvSpPr txBox="1"/>
          <p:nvPr/>
        </p:nvSpPr>
        <p:spPr>
          <a:xfrm>
            <a:off x="4763324" y="3000843"/>
            <a:ext cx="6975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CSME/CFD2024 – Canadian Society for Mechanical Engineering International Congress</a:t>
            </a:r>
          </a:p>
          <a:p>
            <a:r>
              <a:rPr lang="en-CA" dirty="0"/>
              <a:t>31</a:t>
            </a:r>
            <a:r>
              <a:rPr lang="en-CA" baseline="30000" dirty="0"/>
              <a:t>st </a:t>
            </a:r>
            <a:r>
              <a:rPr lang="en-CA" dirty="0"/>
              <a:t> Annual Conference of the CFD Society of Canada</a:t>
            </a:r>
            <a:endParaRPr lang="en-CA" baseline="30000" dirty="0"/>
          </a:p>
        </p:txBody>
      </p:sp>
    </p:spTree>
    <p:extLst>
      <p:ext uri="{BB962C8B-B14F-4D97-AF65-F5344CB8AC3E}">
        <p14:creationId xmlns:p14="http://schemas.microsoft.com/office/powerpoint/2010/main" val="242826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08CDDA8-7E4B-CFB4-D196-E8EAC1E96CCD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35509BE-A0AB-7590-8C9D-D90CA58D2441}"/>
              </a:ext>
            </a:extLst>
          </p:cNvPr>
          <p:cNvSpPr/>
          <p:nvPr/>
        </p:nvSpPr>
        <p:spPr>
          <a:xfrm>
            <a:off x="4934155" y="5913456"/>
            <a:ext cx="6803922" cy="689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Google Shape;149;p33">
            <a:extLst>
              <a:ext uri="{FF2B5EF4-FFF2-40B4-BE49-F238E27FC236}">
                <a16:creationId xmlns:a16="http://schemas.microsoft.com/office/drawing/2014/main" id="{F0B1332B-303B-D2E4-9DD1-76B8CA4260C3}"/>
              </a:ext>
            </a:extLst>
          </p:cNvPr>
          <p:cNvSpPr txBox="1"/>
          <p:nvPr/>
        </p:nvSpPr>
        <p:spPr>
          <a:xfrm>
            <a:off x="1476104" y="255520"/>
            <a:ext cx="61930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Feasibility Study</a:t>
            </a:r>
          </a:p>
        </p:txBody>
      </p:sp>
      <p:sp>
        <p:nvSpPr>
          <p:cNvPr id="9" name="Google Shape;436;p47">
            <a:extLst>
              <a:ext uri="{FF2B5EF4-FFF2-40B4-BE49-F238E27FC236}">
                <a16:creationId xmlns:a16="http://schemas.microsoft.com/office/drawing/2014/main" id="{B52FFCCF-1F75-77F5-C8DE-D2D92B3D8AE4}"/>
              </a:ext>
            </a:extLst>
          </p:cNvPr>
          <p:cNvSpPr/>
          <p:nvPr/>
        </p:nvSpPr>
        <p:spPr>
          <a:xfrm>
            <a:off x="540782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72443E3-E839-2AFC-DFCE-12AEFCCC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r="50000" b="-1692"/>
          <a:stretch/>
        </p:blipFill>
        <p:spPr bwMode="auto">
          <a:xfrm>
            <a:off x="7862246" y="87305"/>
            <a:ext cx="4363140" cy="3255664"/>
          </a:xfrm>
          <a:prstGeom prst="snip2DiagRect">
            <a:avLst/>
          </a:prstGeom>
          <a:noFill/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753CA4E3-4F93-1F54-7095-A35BE913579B}"/>
              </a:ext>
            </a:extLst>
          </p:cNvPr>
          <p:cNvSpPr/>
          <p:nvPr/>
        </p:nvSpPr>
        <p:spPr>
          <a:xfrm>
            <a:off x="6817360" y="255520"/>
            <a:ext cx="538480" cy="438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293325F-B21F-CF3D-58EB-2A0103DDA8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8" t="5709" r="3873"/>
          <a:stretch/>
        </p:blipFill>
        <p:spPr bwMode="auto">
          <a:xfrm>
            <a:off x="540782" y="1668174"/>
            <a:ext cx="4676352" cy="3971403"/>
          </a:xfrm>
          <a:prstGeom prst="rect">
            <a:avLst/>
          </a:prstGeom>
          <a:noFill/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617651D9-F40D-001B-8D04-2748388EBDC9}"/>
              </a:ext>
            </a:extLst>
          </p:cNvPr>
          <p:cNvSpPr/>
          <p:nvPr/>
        </p:nvSpPr>
        <p:spPr>
          <a:xfrm>
            <a:off x="540782" y="1582326"/>
            <a:ext cx="253696" cy="298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81A4834-70DC-5B88-4495-5C3CECE3F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17" name="Immagine 16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50BF24E4-971F-BC36-E0E0-2BBBBD232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8BA8D3B3-F4C4-A2D2-EF41-444FDA0C5703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egnaposto piè di pagina 26">
            <a:extLst>
              <a:ext uri="{FF2B5EF4-FFF2-40B4-BE49-F238E27FC236}">
                <a16:creationId xmlns:a16="http://schemas.microsoft.com/office/drawing/2014/main" id="{798D532E-120E-077D-4C9D-ADD1276C7426}"/>
              </a:ext>
            </a:extLst>
          </p:cNvPr>
          <p:cNvSpPr txBox="1">
            <a:spLocks/>
          </p:cNvSpPr>
          <p:nvPr/>
        </p:nvSpPr>
        <p:spPr>
          <a:xfrm>
            <a:off x="376453" y="6265496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/>
              <a:t>OASIS Project - Troiani Davide</a:t>
            </a:r>
            <a:endParaRPr lang="it-IT" sz="1400" dirty="0"/>
          </a:p>
        </p:txBody>
      </p:sp>
      <p:sp>
        <p:nvSpPr>
          <p:cNvPr id="6" name="Google Shape;216;p37">
            <a:extLst>
              <a:ext uri="{FF2B5EF4-FFF2-40B4-BE49-F238E27FC236}">
                <a16:creationId xmlns:a16="http://schemas.microsoft.com/office/drawing/2014/main" id="{38ED358C-415A-8722-8B71-505D44275B46}"/>
              </a:ext>
            </a:extLst>
          </p:cNvPr>
          <p:cNvSpPr txBox="1"/>
          <p:nvPr/>
        </p:nvSpPr>
        <p:spPr>
          <a:xfrm>
            <a:off x="1476104" y="790518"/>
            <a:ext cx="4753757" cy="707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2000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Case Study: UFITA network</a:t>
            </a:r>
            <a:endParaRPr lang="en-US" sz="20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Calibri" panose="020F0502020204030204" pitchFamily="34" charset="0"/>
              <a:sym typeface="Abril Fatface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DC7564D-9493-C3A8-1F6C-3D31CE1E1652}"/>
              </a:ext>
            </a:extLst>
          </p:cNvPr>
          <p:cNvSpPr/>
          <p:nvPr/>
        </p:nvSpPr>
        <p:spPr>
          <a:xfrm>
            <a:off x="7593006" y="26398"/>
            <a:ext cx="538480" cy="438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223FA8A-15CE-6B39-A6A4-DCCD1235B97F}"/>
              </a:ext>
            </a:extLst>
          </p:cNvPr>
          <p:cNvSpPr txBox="1"/>
          <p:nvPr/>
        </p:nvSpPr>
        <p:spPr>
          <a:xfrm>
            <a:off x="5414829" y="4581038"/>
            <a:ext cx="6443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installation of OAS at each node of the network has been investigated to assess the practical feasibility of recovering an adequate amount of energy for its operation.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348A916-A0D6-F95C-2D92-F0066BF5BC8C}"/>
              </a:ext>
            </a:extLst>
          </p:cNvPr>
          <p:cNvSpPr txBox="1"/>
          <p:nvPr/>
        </p:nvSpPr>
        <p:spPr>
          <a:xfrm>
            <a:off x="5262275" y="1216787"/>
            <a:ext cx="31744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Central Branch: 111 Hydrants</a:t>
            </a:r>
          </a:p>
          <a:p>
            <a:r>
              <a:rPr lang="en-US" sz="1600" dirty="0"/>
              <a:t>East Branch: 92 Hydrants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10E6397-AF70-0BD2-2F52-628EDB5673EA}"/>
              </a:ext>
            </a:extLst>
          </p:cNvPr>
          <p:cNvSpPr txBox="1"/>
          <p:nvPr/>
        </p:nvSpPr>
        <p:spPr>
          <a:xfrm>
            <a:off x="5410219" y="2871878"/>
            <a:ext cx="45105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Real data was used to simulate the network's behavior using the hydraulic solver </a:t>
            </a:r>
            <a:r>
              <a:rPr lang="en-US" dirty="0" err="1"/>
              <a:t>Epanet</a:t>
            </a:r>
            <a:r>
              <a:rPr lang="en-US" dirty="0"/>
              <a:t> and its MATLAB toolkit, with a time step of half an hour throughout the entire irrigation season.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CDC5B-4285-BDC4-7488-CAD8ADCC00F5}"/>
              </a:ext>
            </a:extLst>
          </p:cNvPr>
          <p:cNvSpPr txBox="1"/>
          <p:nvPr/>
        </p:nvSpPr>
        <p:spPr>
          <a:xfrm>
            <a:off x="5837595" y="626885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8578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4042BA6-6145-8B91-7EB2-5A9EE307E2D5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8" name="Google Shape;149;p33">
            <a:extLst>
              <a:ext uri="{FF2B5EF4-FFF2-40B4-BE49-F238E27FC236}">
                <a16:creationId xmlns:a16="http://schemas.microsoft.com/office/drawing/2014/main" id="{A042EE9F-9BD6-579E-9BFB-6C80AB09B10A}"/>
              </a:ext>
            </a:extLst>
          </p:cNvPr>
          <p:cNvSpPr txBox="1"/>
          <p:nvPr/>
        </p:nvSpPr>
        <p:spPr>
          <a:xfrm>
            <a:off x="1476104" y="255520"/>
            <a:ext cx="61930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Numerical Campaign</a:t>
            </a:r>
          </a:p>
        </p:txBody>
      </p:sp>
      <p:sp>
        <p:nvSpPr>
          <p:cNvPr id="9" name="Google Shape;436;p47">
            <a:extLst>
              <a:ext uri="{FF2B5EF4-FFF2-40B4-BE49-F238E27FC236}">
                <a16:creationId xmlns:a16="http://schemas.microsoft.com/office/drawing/2014/main" id="{C3A3AC3B-9EFE-9C40-BFA8-FEC7F588B380}"/>
              </a:ext>
            </a:extLst>
          </p:cNvPr>
          <p:cNvSpPr/>
          <p:nvPr/>
        </p:nvSpPr>
        <p:spPr>
          <a:xfrm>
            <a:off x="540782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AD38C81-86EE-BE39-A9EA-4A4631A949BC}"/>
              </a:ext>
            </a:extLst>
          </p:cNvPr>
          <p:cNvSpPr/>
          <p:nvPr/>
        </p:nvSpPr>
        <p:spPr>
          <a:xfrm>
            <a:off x="5277854" y="5920984"/>
            <a:ext cx="6511023" cy="689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Immagine 1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440E169-F51F-3860-A4E7-9F50E599F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13" name="Immagine 12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E350189D-CC43-5AEE-9015-349A68E4B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01A7AF4-F0C9-4B50-0A28-60C5D7FEED3B}"/>
              </a:ext>
            </a:extLst>
          </p:cNvPr>
          <p:cNvSpPr txBox="1"/>
          <p:nvPr/>
        </p:nvSpPr>
        <p:spPr>
          <a:xfrm>
            <a:off x="1476104" y="6719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CFD Model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3E848C5A-C716-066B-0ED7-7E3B455EFA8C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egnaposto piè di pagina 26">
            <a:extLst>
              <a:ext uri="{FF2B5EF4-FFF2-40B4-BE49-F238E27FC236}">
                <a16:creationId xmlns:a16="http://schemas.microsoft.com/office/drawing/2014/main" id="{DF7A664E-5B11-648C-6F78-0F802080481F}"/>
              </a:ext>
            </a:extLst>
          </p:cNvPr>
          <p:cNvSpPr txBox="1">
            <a:spLocks/>
          </p:cNvSpPr>
          <p:nvPr/>
        </p:nvSpPr>
        <p:spPr>
          <a:xfrm>
            <a:off x="376453" y="6265496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/>
              <a:t>OASIS Project - Troiani Davide</a:t>
            </a:r>
            <a:endParaRPr lang="it-IT" sz="1400" dirty="0"/>
          </a:p>
        </p:txBody>
      </p:sp>
      <p:pic>
        <p:nvPicPr>
          <p:cNvPr id="4" name="animation1">
            <a:hlinkClick r:id="" action="ppaction://media"/>
            <a:extLst>
              <a:ext uri="{FF2B5EF4-FFF2-40B4-BE49-F238E27FC236}">
                <a16:creationId xmlns:a16="http://schemas.microsoft.com/office/drawing/2014/main" id="{C3BCA4EF-37DD-30E8-16B7-62C0E8447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42586" y="1359690"/>
            <a:ext cx="6803923" cy="41091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339A7-0C3E-F0F7-44C8-CA3D73EADB86}"/>
              </a:ext>
            </a:extLst>
          </p:cNvPr>
          <p:cNvSpPr txBox="1"/>
          <p:nvPr/>
        </p:nvSpPr>
        <p:spPr>
          <a:xfrm>
            <a:off x="465317" y="1547247"/>
            <a:ext cx="45196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 numerical model has been developed using Ansys.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Numerical optimization is ongoing using a Design of Experiments (DOE) Parameter study for the turbine chamber and various geometric features, including gate shape, internal fillet, and number of blades.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subsequent phase will concentrate on optimizing the blade shape.</a:t>
            </a:r>
          </a:p>
          <a:p>
            <a:pPr algn="just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40FC3-0573-A468-94A9-14F9558F65EC}"/>
              </a:ext>
            </a:extLst>
          </p:cNvPr>
          <p:cNvSpPr txBox="1"/>
          <p:nvPr/>
        </p:nvSpPr>
        <p:spPr>
          <a:xfrm>
            <a:off x="5837595" y="626885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2258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magine 45">
            <a:extLst>
              <a:ext uri="{FF2B5EF4-FFF2-40B4-BE49-F238E27FC236}">
                <a16:creationId xmlns:a16="http://schemas.microsoft.com/office/drawing/2014/main" id="{BDD2F470-2818-8D54-B4D5-EEBDB7F64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3" y="1115940"/>
            <a:ext cx="10168167" cy="5001040"/>
          </a:xfrm>
          <a:prstGeom prst="rect">
            <a:avLst/>
          </a:prstGeom>
        </p:spPr>
      </p:pic>
      <p:sp>
        <p:nvSpPr>
          <p:cNvPr id="35" name="Ovale 34">
            <a:extLst>
              <a:ext uri="{FF2B5EF4-FFF2-40B4-BE49-F238E27FC236}">
                <a16:creationId xmlns:a16="http://schemas.microsoft.com/office/drawing/2014/main" id="{1898164A-70DA-E535-F577-8319FDD7C34A}"/>
              </a:ext>
            </a:extLst>
          </p:cNvPr>
          <p:cNvSpPr/>
          <p:nvPr/>
        </p:nvSpPr>
        <p:spPr>
          <a:xfrm>
            <a:off x="4345667" y="1377058"/>
            <a:ext cx="2177735" cy="205883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277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B4ABFEE5-D25D-154A-1D27-7D7099F3FA1A}"/>
              </a:ext>
            </a:extLst>
          </p:cNvPr>
          <p:cNvSpPr/>
          <p:nvPr/>
        </p:nvSpPr>
        <p:spPr>
          <a:xfrm>
            <a:off x="9824155" y="1812254"/>
            <a:ext cx="2177735" cy="2082667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277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pic>
        <p:nvPicPr>
          <p:cNvPr id="44" name="Immagine 4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DB647E9-478B-13D8-092F-C090684B1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85968">
            <a:off x="259878" y="4806678"/>
            <a:ext cx="1016384" cy="1016384"/>
          </a:xfrm>
          <a:prstGeom prst="rect">
            <a:avLst/>
          </a:prstGeom>
        </p:spPr>
      </p:pic>
      <p:sp>
        <p:nvSpPr>
          <p:cNvPr id="34" name="Ovale 33">
            <a:extLst>
              <a:ext uri="{FF2B5EF4-FFF2-40B4-BE49-F238E27FC236}">
                <a16:creationId xmlns:a16="http://schemas.microsoft.com/office/drawing/2014/main" id="{9C1D813C-48AB-74EB-B6FE-F922861B1B01}"/>
              </a:ext>
            </a:extLst>
          </p:cNvPr>
          <p:cNvSpPr/>
          <p:nvPr/>
        </p:nvSpPr>
        <p:spPr>
          <a:xfrm>
            <a:off x="136513" y="2267603"/>
            <a:ext cx="2282549" cy="2167593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277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32FF22A7-7BE4-9B10-173A-1B384D803601}"/>
              </a:ext>
            </a:extLst>
          </p:cNvPr>
          <p:cNvSpPr txBox="1"/>
          <p:nvPr/>
        </p:nvSpPr>
        <p:spPr>
          <a:xfrm>
            <a:off x="2419062" y="2697226"/>
            <a:ext cx="2031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5D74"/>
                </a:solidFill>
              </a:rPr>
              <a:t>TRL 3</a:t>
            </a:r>
          </a:p>
          <a:p>
            <a:r>
              <a:rPr lang="en-US" dirty="0"/>
              <a:t>Research to prove feasibility: The concept was patented in 2020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7D621E9-587B-78AC-A431-30BAD959312C}"/>
              </a:ext>
            </a:extLst>
          </p:cNvPr>
          <p:cNvSpPr txBox="1"/>
          <p:nvPr/>
        </p:nvSpPr>
        <p:spPr>
          <a:xfrm>
            <a:off x="10101001" y="657481"/>
            <a:ext cx="226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Field Installation</a:t>
            </a:r>
          </a:p>
          <a:p>
            <a:r>
              <a:rPr lang="it-IT" b="1" dirty="0"/>
              <a:t>TRL 7</a:t>
            </a:r>
            <a:endParaRPr lang="it-IT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15BEA01-90EC-8ED2-3CFC-7E58A185A288}"/>
              </a:ext>
            </a:extLst>
          </p:cNvPr>
          <p:cNvSpPr txBox="1"/>
          <p:nvPr/>
        </p:nvSpPr>
        <p:spPr>
          <a:xfrm>
            <a:off x="6800195" y="5045746"/>
            <a:ext cx="4006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First prototype tested in the laboratory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Logical components designed and currently under production</a:t>
            </a:r>
          </a:p>
        </p:txBody>
      </p:sp>
      <p:pic>
        <p:nvPicPr>
          <p:cNvPr id="148" name="Google Shape;148;p33"/>
          <p:cNvPicPr preferRelativeResize="0"/>
          <p:nvPr/>
        </p:nvPicPr>
        <p:blipFill rotWithShape="1">
          <a:blip r:embed="rId8"/>
          <a:srcRect l="3942" t="26039" r="-3942" b="16792"/>
          <a:stretch/>
        </p:blipFill>
        <p:spPr>
          <a:xfrm>
            <a:off x="4700034" y="4552401"/>
            <a:ext cx="2100161" cy="2063336"/>
          </a:xfrm>
          <a:prstGeom prst="ellipse">
            <a:avLst/>
          </a:prstGeom>
          <a:solidFill>
            <a:schemeClr val="bg1"/>
          </a:solidFill>
          <a:ln w="28575">
            <a:solidFill>
              <a:srgbClr val="0D6996"/>
            </a:solidFill>
          </a:ln>
        </p:spPr>
      </p:pic>
      <p:sp>
        <p:nvSpPr>
          <p:cNvPr id="2" name="Google Shape;216;p37">
            <a:extLst>
              <a:ext uri="{FF2B5EF4-FFF2-40B4-BE49-F238E27FC236}">
                <a16:creationId xmlns:a16="http://schemas.microsoft.com/office/drawing/2014/main" id="{37D5A984-0460-1983-2D41-D789DDDBC68C}"/>
              </a:ext>
            </a:extLst>
          </p:cNvPr>
          <p:cNvSpPr txBox="1"/>
          <p:nvPr/>
        </p:nvSpPr>
        <p:spPr>
          <a:xfrm rot="838769">
            <a:off x="-97408" y="5730935"/>
            <a:ext cx="2017256" cy="53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altLang="ko" sz="2400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PATENT</a:t>
            </a:r>
            <a:endParaRPr sz="24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Calibri" panose="020F0502020204030204" pitchFamily="34" charset="0"/>
              <a:sym typeface="Abril Fatface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2D3DB0C-00C5-6104-F2D9-8F7DFACE00DD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14" name="Google Shape;149;p33">
            <a:extLst>
              <a:ext uri="{FF2B5EF4-FFF2-40B4-BE49-F238E27FC236}">
                <a16:creationId xmlns:a16="http://schemas.microsoft.com/office/drawing/2014/main" id="{D6F9B519-B39D-103C-7762-C480373059B0}"/>
              </a:ext>
            </a:extLst>
          </p:cNvPr>
          <p:cNvSpPr txBox="1"/>
          <p:nvPr/>
        </p:nvSpPr>
        <p:spPr>
          <a:xfrm>
            <a:off x="1502731" y="279093"/>
            <a:ext cx="61930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Project Roadmap</a:t>
            </a:r>
          </a:p>
        </p:txBody>
      </p:sp>
      <p:sp>
        <p:nvSpPr>
          <p:cNvPr id="18" name="Google Shape;436;p47">
            <a:extLst>
              <a:ext uri="{FF2B5EF4-FFF2-40B4-BE49-F238E27FC236}">
                <a16:creationId xmlns:a16="http://schemas.microsoft.com/office/drawing/2014/main" id="{E6897179-CD7D-F7ED-4220-8BC71997F6A9}"/>
              </a:ext>
            </a:extLst>
          </p:cNvPr>
          <p:cNvSpPr/>
          <p:nvPr/>
        </p:nvSpPr>
        <p:spPr>
          <a:xfrm>
            <a:off x="540782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Immagine 2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04D835EB-7FCF-7491-509C-68B28B8372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22" name="Immagine 21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7E27B72A-7B8E-E486-5F85-C48FFE03FC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sp>
        <p:nvSpPr>
          <p:cNvPr id="23" name="Segnaposto piè di pagina 26">
            <a:extLst>
              <a:ext uri="{FF2B5EF4-FFF2-40B4-BE49-F238E27FC236}">
                <a16:creationId xmlns:a16="http://schemas.microsoft.com/office/drawing/2014/main" id="{A51423BA-DDCF-2192-0468-AE078FDB2256}"/>
              </a:ext>
            </a:extLst>
          </p:cNvPr>
          <p:cNvSpPr txBox="1">
            <a:spLocks/>
          </p:cNvSpPr>
          <p:nvPr/>
        </p:nvSpPr>
        <p:spPr>
          <a:xfrm>
            <a:off x="376453" y="6265496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/>
              <a:t>OASIS Project - Troiani Davide</a:t>
            </a:r>
            <a:endParaRPr lang="it-IT" sz="1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A68D67-11B4-26D8-A08A-43FBF1711CD5}"/>
              </a:ext>
            </a:extLst>
          </p:cNvPr>
          <p:cNvSpPr txBox="1"/>
          <p:nvPr/>
        </p:nvSpPr>
        <p:spPr>
          <a:xfrm>
            <a:off x="5817999" y="694101"/>
            <a:ext cx="4006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Ongoing numerical optimization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Experimental validation of numerical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4E35E-2957-2C88-EB4E-2B2523D57306}"/>
              </a:ext>
            </a:extLst>
          </p:cNvPr>
          <p:cNvSpPr txBox="1"/>
          <p:nvPr/>
        </p:nvSpPr>
        <p:spPr>
          <a:xfrm>
            <a:off x="6700878" y="62654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97471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6"/>
          <p:cNvSpPr txBox="1"/>
          <p:nvPr/>
        </p:nvSpPr>
        <p:spPr>
          <a:xfrm>
            <a:off x="4194232" y="3353287"/>
            <a:ext cx="3802744" cy="861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it-IT" altLang="ko" sz="5067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Thanks !</a:t>
            </a:r>
            <a:endParaRPr sz="1467" dirty="0">
              <a:latin typeface="Arial Black" panose="020B0A04020102020204" pitchFamily="34" charset="0"/>
            </a:endParaRPr>
          </a:p>
        </p:txBody>
      </p:sp>
      <p:sp>
        <p:nvSpPr>
          <p:cNvPr id="1652" name="Google Shape;1652;p56"/>
          <p:cNvSpPr txBox="1"/>
          <p:nvPr/>
        </p:nvSpPr>
        <p:spPr>
          <a:xfrm>
            <a:off x="4194887" y="4232930"/>
            <a:ext cx="38022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it-IT" altLang="ko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davide.troiani@polimi.it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3" name="Google Shape;1653;p56"/>
          <p:cNvSpPr/>
          <p:nvPr/>
        </p:nvSpPr>
        <p:spPr>
          <a:xfrm>
            <a:off x="698499" y="6123499"/>
            <a:ext cx="10794999" cy="36000"/>
          </a:xfrm>
          <a:prstGeom prst="rect">
            <a:avLst/>
          </a:prstGeom>
          <a:solidFill>
            <a:srgbClr val="004667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rgbClr val="00466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 descr="Immagine che contiene Elementi grafici, grafica, Carattere, logo&#10;&#10;Descrizione generata automaticamente">
            <a:extLst>
              <a:ext uri="{FF2B5EF4-FFF2-40B4-BE49-F238E27FC236}">
                <a16:creationId xmlns:a16="http://schemas.microsoft.com/office/drawing/2014/main" id="{86C24608-C3A4-0DF0-2F95-C90DE961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214" y="1312614"/>
            <a:ext cx="3809524" cy="146031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89BB731-007A-560D-D8C9-65417AFCA07D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BAAF3187-708F-B671-EC7D-E499E30C9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11" y="1558130"/>
            <a:ext cx="3371618" cy="1191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97797-79E5-8B9B-6DE7-CA0DD891EC94}"/>
              </a:ext>
            </a:extLst>
          </p:cNvPr>
          <p:cNvSpPr txBox="1"/>
          <p:nvPr/>
        </p:nvSpPr>
        <p:spPr>
          <a:xfrm>
            <a:off x="6234394" y="1804866"/>
            <a:ext cx="1379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fluid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3DC24-CCC7-677F-E8CD-B8911E49A084}"/>
              </a:ext>
            </a:extLst>
          </p:cNvPr>
          <p:cNvSpPr txBox="1"/>
          <p:nvPr/>
        </p:nvSpPr>
        <p:spPr>
          <a:xfrm>
            <a:off x="8663949" y="1804865"/>
            <a:ext cx="1379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lab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9614C2-788F-37C3-B96E-E3AFEFCBB981}"/>
              </a:ext>
            </a:extLst>
          </p:cNvPr>
          <p:cNvSpPr txBox="1"/>
          <p:nvPr/>
        </p:nvSpPr>
        <p:spPr>
          <a:xfrm>
            <a:off x="1476104" y="696672"/>
            <a:ext cx="93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8" name="Google Shape;149;p33">
            <a:extLst>
              <a:ext uri="{FF2B5EF4-FFF2-40B4-BE49-F238E27FC236}">
                <a16:creationId xmlns:a16="http://schemas.microsoft.com/office/drawing/2014/main" id="{F0F79995-10B1-1664-E1C8-32B39A668A02}"/>
              </a:ext>
            </a:extLst>
          </p:cNvPr>
          <p:cNvSpPr txBox="1"/>
          <p:nvPr/>
        </p:nvSpPr>
        <p:spPr>
          <a:xfrm>
            <a:off x="1476104" y="237491"/>
            <a:ext cx="61930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Experimental</a:t>
            </a:r>
            <a:r>
              <a:rPr lang="it-IT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 </a:t>
            </a:r>
            <a:r>
              <a:rPr lang="it-IT" sz="3200" dirty="0" err="1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Campaign</a:t>
            </a:r>
            <a:endParaRPr lang="it-IT" sz="3200" dirty="0">
              <a:solidFill>
                <a:schemeClr val="dk1"/>
              </a:solidFill>
              <a:latin typeface="Arial Black" panose="020B0A04020102020204" pitchFamily="34" charset="0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9" name="Google Shape;436;p47">
            <a:extLst>
              <a:ext uri="{FF2B5EF4-FFF2-40B4-BE49-F238E27FC236}">
                <a16:creationId xmlns:a16="http://schemas.microsoft.com/office/drawing/2014/main" id="{44565DE7-8A32-C13C-D29D-B180C9CFC745}"/>
              </a:ext>
            </a:extLst>
          </p:cNvPr>
          <p:cNvSpPr/>
          <p:nvPr/>
        </p:nvSpPr>
        <p:spPr>
          <a:xfrm>
            <a:off x="540782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magine 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DC214A-F2FE-FC40-5147-4CF81BD25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6" r="7289"/>
          <a:stretch/>
        </p:blipFill>
        <p:spPr bwMode="auto">
          <a:xfrm>
            <a:off x="1797213" y="1352736"/>
            <a:ext cx="8229867" cy="40878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DA1AC85-8B76-0678-95A4-76E89994E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4" name="Immagine 3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256E628A-356A-5AFF-4501-4C41F94E4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956A4E6-753E-168D-46CE-61D5CEFEE335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egnaposto piè di pagina 26">
            <a:extLst>
              <a:ext uri="{FF2B5EF4-FFF2-40B4-BE49-F238E27FC236}">
                <a16:creationId xmlns:a16="http://schemas.microsoft.com/office/drawing/2014/main" id="{6C0526BB-01D0-99DE-0EE4-D9EA0FA0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53" y="6265496"/>
            <a:ext cx="4114800" cy="365125"/>
          </a:xfrm>
        </p:spPr>
        <p:txBody>
          <a:bodyPr/>
          <a:lstStyle/>
          <a:p>
            <a:pPr algn="l"/>
            <a:r>
              <a:rPr lang="it-IT" sz="1400" dirty="0"/>
              <a:t>OASIS Project - Troiani Davide</a:t>
            </a:r>
          </a:p>
        </p:txBody>
      </p:sp>
    </p:spTree>
    <p:extLst>
      <p:ext uri="{BB962C8B-B14F-4D97-AF65-F5344CB8AC3E}">
        <p14:creationId xmlns:p14="http://schemas.microsoft.com/office/powerpoint/2010/main" val="243958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4042BA6-6145-8B91-7EB2-5A9EE307E2D5}"/>
              </a:ext>
            </a:extLst>
          </p:cNvPr>
          <p:cNvSpPr/>
          <p:nvPr/>
        </p:nvSpPr>
        <p:spPr>
          <a:xfrm>
            <a:off x="2794242" y="7536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9" name="Google Shape;436;p47">
            <a:extLst>
              <a:ext uri="{FF2B5EF4-FFF2-40B4-BE49-F238E27FC236}">
                <a16:creationId xmlns:a16="http://schemas.microsoft.com/office/drawing/2014/main" id="{C3A3AC3B-9EFE-9C40-BFA8-FEC7F588B380}"/>
              </a:ext>
            </a:extLst>
          </p:cNvPr>
          <p:cNvSpPr/>
          <p:nvPr/>
        </p:nvSpPr>
        <p:spPr>
          <a:xfrm>
            <a:off x="540782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AD38C81-86EE-BE39-A9EA-4A4631A949BC}"/>
              </a:ext>
            </a:extLst>
          </p:cNvPr>
          <p:cNvSpPr/>
          <p:nvPr/>
        </p:nvSpPr>
        <p:spPr>
          <a:xfrm>
            <a:off x="4984955" y="5830529"/>
            <a:ext cx="6803922" cy="689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D729761-6511-4D92-10DF-6F123A7DD179}"/>
              </a:ext>
            </a:extLst>
          </p:cNvPr>
          <p:cNvSpPr txBox="1"/>
          <p:nvPr/>
        </p:nvSpPr>
        <p:spPr>
          <a:xfrm>
            <a:off x="1476104" y="671940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Mesh Study</a:t>
            </a:r>
          </a:p>
        </p:txBody>
      </p:sp>
      <p:pic>
        <p:nvPicPr>
          <p:cNvPr id="5" name="Immagine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5B51D71A-22B9-C8E9-17F0-9CBCEA415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1340" r="1828" b="1176"/>
          <a:stretch/>
        </p:blipFill>
        <p:spPr>
          <a:xfrm>
            <a:off x="4572632" y="471895"/>
            <a:ext cx="7412749" cy="5396728"/>
          </a:xfrm>
          <a:prstGeom prst="rect">
            <a:avLst/>
          </a:prstGeom>
        </p:spPr>
      </p:pic>
      <p:pic>
        <p:nvPicPr>
          <p:cNvPr id="12" name="Immagine 1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440E169-F51F-3860-A4E7-9F50E599F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13" name="Immagine 12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E350189D-CC43-5AEE-9015-349A68E4B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9896EC9-3DB2-E144-791F-16A2F6CD4B73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egnaposto piè di pagina 26">
            <a:extLst>
              <a:ext uri="{FF2B5EF4-FFF2-40B4-BE49-F238E27FC236}">
                <a16:creationId xmlns:a16="http://schemas.microsoft.com/office/drawing/2014/main" id="{FA190264-E518-DD29-1070-B83BD17EA011}"/>
              </a:ext>
            </a:extLst>
          </p:cNvPr>
          <p:cNvSpPr txBox="1">
            <a:spLocks/>
          </p:cNvSpPr>
          <p:nvPr/>
        </p:nvSpPr>
        <p:spPr>
          <a:xfrm>
            <a:off x="376453" y="6265496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/>
              <a:t>OASIS Project - Troiani Davide</a:t>
            </a:r>
            <a:endParaRPr lang="it-IT" sz="1400" dirty="0"/>
          </a:p>
        </p:txBody>
      </p:sp>
      <p:sp>
        <p:nvSpPr>
          <p:cNvPr id="8" name="Google Shape;149;p33">
            <a:extLst>
              <a:ext uri="{FF2B5EF4-FFF2-40B4-BE49-F238E27FC236}">
                <a16:creationId xmlns:a16="http://schemas.microsoft.com/office/drawing/2014/main" id="{A042EE9F-9BD6-579E-9BFB-6C80AB09B10A}"/>
              </a:ext>
            </a:extLst>
          </p:cNvPr>
          <p:cNvSpPr txBox="1"/>
          <p:nvPr/>
        </p:nvSpPr>
        <p:spPr>
          <a:xfrm>
            <a:off x="1476104" y="255520"/>
            <a:ext cx="61930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Numerical Campaign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AAF9A-98C6-A869-368D-57A106A61A72}"/>
              </a:ext>
            </a:extLst>
          </p:cNvPr>
          <p:cNvSpPr txBox="1"/>
          <p:nvPr/>
        </p:nvSpPr>
        <p:spPr>
          <a:xfrm>
            <a:off x="540782" y="1770928"/>
            <a:ext cx="40318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mesh independence study has been conducted on the best efficiency point of the 75% opening case</a:t>
            </a:r>
          </a:p>
          <a:p>
            <a:endParaRPr lang="en-US" dirty="0"/>
          </a:p>
          <a:p>
            <a:r>
              <a:rPr lang="en-US" dirty="0"/>
              <a:t>Steady and transient simulation have been conducted with two different turbulence model (</a:t>
            </a:r>
            <a:r>
              <a:rPr lang="en-US" dirty="0" err="1"/>
              <a:t>k</a:t>
            </a:r>
            <a:r>
              <a:rPr lang="en-US" dirty="0" err="1">
                <a:latin typeface="Aptos Narrow" panose="020B0004020202020204" pitchFamily="34" charset="0"/>
              </a:rPr>
              <a:t>ε</a:t>
            </a:r>
            <a:r>
              <a:rPr lang="en-US" dirty="0">
                <a:latin typeface="Aptos Narrow" panose="020B0004020202020204" pitchFamily="34" charset="0"/>
              </a:rPr>
              <a:t>-Standard and </a:t>
            </a:r>
            <a:r>
              <a:rPr lang="en-US" dirty="0" err="1">
                <a:latin typeface="Aptos Narrow" panose="020B0004020202020204" pitchFamily="34" charset="0"/>
              </a:rPr>
              <a:t>kω</a:t>
            </a:r>
            <a:r>
              <a:rPr lang="en-US" dirty="0">
                <a:latin typeface="Aptos Narrow" panose="020B0004020202020204" pitchFamily="34" charset="0"/>
              </a:rPr>
              <a:t>-SST)</a:t>
            </a:r>
          </a:p>
          <a:p>
            <a:endParaRPr lang="en-US" dirty="0">
              <a:latin typeface="Aptos Narrow" panose="020B0004020202020204" pitchFamily="34" charset="0"/>
            </a:endParaRPr>
          </a:p>
          <a:p>
            <a:r>
              <a:rPr lang="en-US" dirty="0">
                <a:latin typeface="Aptos Narrow" panose="020B0004020202020204" pitchFamily="34" charset="0"/>
              </a:rPr>
              <a:t>11 mesh </a:t>
            </a:r>
            <a:r>
              <a:rPr lang="en-US" dirty="0" err="1">
                <a:latin typeface="Aptos Narrow" panose="020B0004020202020204" pitchFamily="34" charset="0"/>
              </a:rPr>
              <a:t>analysed</a:t>
            </a:r>
            <a:r>
              <a:rPr lang="en-US" dirty="0">
                <a:latin typeface="Aptos Narrow" panose="020B0004020202020204" pitchFamily="34" charset="0"/>
              </a:rPr>
              <a:t> spanning from 2 </a:t>
            </a:r>
            <a:r>
              <a:rPr lang="en-US" dirty="0" err="1">
                <a:latin typeface="Aptos Narrow" panose="020B0004020202020204" pitchFamily="34" charset="0"/>
              </a:rPr>
              <a:t>mln</a:t>
            </a:r>
            <a:r>
              <a:rPr lang="en-US" dirty="0">
                <a:latin typeface="Aptos Narrow" panose="020B0004020202020204" pitchFamily="34" charset="0"/>
              </a:rPr>
              <a:t> elements to 37mln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4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4042BA6-6145-8B91-7EB2-5A9EE307E2D5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8" name="Google Shape;149;p33">
            <a:extLst>
              <a:ext uri="{FF2B5EF4-FFF2-40B4-BE49-F238E27FC236}">
                <a16:creationId xmlns:a16="http://schemas.microsoft.com/office/drawing/2014/main" id="{A042EE9F-9BD6-579E-9BFB-6C80AB09B10A}"/>
              </a:ext>
            </a:extLst>
          </p:cNvPr>
          <p:cNvSpPr txBox="1"/>
          <p:nvPr/>
        </p:nvSpPr>
        <p:spPr>
          <a:xfrm>
            <a:off x="1476104" y="255520"/>
            <a:ext cx="61930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 err="1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Numerical</a:t>
            </a:r>
            <a:r>
              <a:rPr lang="it-IT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 </a:t>
            </a:r>
            <a:r>
              <a:rPr lang="it-IT" sz="3200" dirty="0" err="1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Campaign</a:t>
            </a:r>
            <a:endParaRPr lang="it-IT" sz="3200" dirty="0">
              <a:solidFill>
                <a:schemeClr val="dk1"/>
              </a:solidFill>
              <a:latin typeface="Arial Black" panose="020B0A04020102020204" pitchFamily="34" charset="0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AD38C81-86EE-BE39-A9EA-4A4631A949BC}"/>
              </a:ext>
            </a:extLst>
          </p:cNvPr>
          <p:cNvSpPr/>
          <p:nvPr/>
        </p:nvSpPr>
        <p:spPr>
          <a:xfrm>
            <a:off x="4984955" y="5830529"/>
            <a:ext cx="6803922" cy="689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Immagine 1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440E169-F51F-3860-A4E7-9F50E599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13" name="Immagine 12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E350189D-CC43-5AEE-9015-349A68E4B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01A7AF4-F0C9-4B50-0A28-60C5D7FEED3B}"/>
              </a:ext>
            </a:extLst>
          </p:cNvPr>
          <p:cNvSpPr txBox="1"/>
          <p:nvPr/>
        </p:nvSpPr>
        <p:spPr>
          <a:xfrm>
            <a:off x="1476104" y="671940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CFD Model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3E848C5A-C716-066B-0ED7-7E3B455EFA8C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egnaposto piè di pagina 26">
            <a:extLst>
              <a:ext uri="{FF2B5EF4-FFF2-40B4-BE49-F238E27FC236}">
                <a16:creationId xmlns:a16="http://schemas.microsoft.com/office/drawing/2014/main" id="{DF7A664E-5B11-648C-6F78-0F802080481F}"/>
              </a:ext>
            </a:extLst>
          </p:cNvPr>
          <p:cNvSpPr txBox="1">
            <a:spLocks/>
          </p:cNvSpPr>
          <p:nvPr/>
        </p:nvSpPr>
        <p:spPr>
          <a:xfrm>
            <a:off x="376453" y="6265496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/>
              <a:t>OASIS Project - Troiani Davide</a:t>
            </a:r>
            <a:endParaRPr lang="it-IT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9CF2D-5FCE-470C-0513-114EA0D2C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838" y="1238413"/>
            <a:ext cx="6094712" cy="43495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5D50AB-E7DF-EA6E-2C3E-00AD94C0A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73" y="1230304"/>
            <a:ext cx="5966827" cy="4349589"/>
          </a:xfrm>
          <a:prstGeom prst="rect">
            <a:avLst/>
          </a:prstGeom>
        </p:spPr>
      </p:pic>
      <p:sp>
        <p:nvSpPr>
          <p:cNvPr id="9" name="Google Shape;436;p47">
            <a:extLst>
              <a:ext uri="{FF2B5EF4-FFF2-40B4-BE49-F238E27FC236}">
                <a16:creationId xmlns:a16="http://schemas.microsoft.com/office/drawing/2014/main" id="{C3A3AC3B-9EFE-9C40-BFA8-FEC7F588B380}"/>
              </a:ext>
            </a:extLst>
          </p:cNvPr>
          <p:cNvSpPr/>
          <p:nvPr/>
        </p:nvSpPr>
        <p:spPr>
          <a:xfrm>
            <a:off x="540782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213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94042BA6-6145-8B91-7EB2-5A9EE307E2D5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8" name="Google Shape;149;p33">
            <a:extLst>
              <a:ext uri="{FF2B5EF4-FFF2-40B4-BE49-F238E27FC236}">
                <a16:creationId xmlns:a16="http://schemas.microsoft.com/office/drawing/2014/main" id="{A042EE9F-9BD6-579E-9BFB-6C80AB09B10A}"/>
              </a:ext>
            </a:extLst>
          </p:cNvPr>
          <p:cNvSpPr txBox="1"/>
          <p:nvPr/>
        </p:nvSpPr>
        <p:spPr>
          <a:xfrm>
            <a:off x="1476104" y="255520"/>
            <a:ext cx="61930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Numerical Campaign</a:t>
            </a:r>
          </a:p>
        </p:txBody>
      </p:sp>
      <p:sp>
        <p:nvSpPr>
          <p:cNvPr id="9" name="Google Shape;436;p47">
            <a:extLst>
              <a:ext uri="{FF2B5EF4-FFF2-40B4-BE49-F238E27FC236}">
                <a16:creationId xmlns:a16="http://schemas.microsoft.com/office/drawing/2014/main" id="{C3A3AC3B-9EFE-9C40-BFA8-FEC7F588B380}"/>
              </a:ext>
            </a:extLst>
          </p:cNvPr>
          <p:cNvSpPr/>
          <p:nvPr/>
        </p:nvSpPr>
        <p:spPr>
          <a:xfrm>
            <a:off x="540782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C87FBC0-32E0-6DEB-9474-E79111C6DD2C}"/>
              </a:ext>
            </a:extLst>
          </p:cNvPr>
          <p:cNvSpPr txBox="1"/>
          <p:nvPr/>
        </p:nvSpPr>
        <p:spPr>
          <a:xfrm>
            <a:off x="1476104" y="671940"/>
            <a:ext cx="3205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 Of Experiments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AD38C81-86EE-BE39-A9EA-4A4631A949BC}"/>
              </a:ext>
            </a:extLst>
          </p:cNvPr>
          <p:cNvSpPr/>
          <p:nvPr/>
        </p:nvSpPr>
        <p:spPr>
          <a:xfrm>
            <a:off x="4984955" y="5830529"/>
            <a:ext cx="6803922" cy="689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D4A78C-86CE-8111-E540-CFA763CD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68" y="1694961"/>
            <a:ext cx="2514690" cy="3855240"/>
          </a:xfrm>
          <a:prstGeom prst="rect">
            <a:avLst/>
          </a:prstGeom>
        </p:spPr>
      </p:pic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DB9BDF3-5D0A-B1A3-00CD-C3B0BBD63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6" name="Immagine 5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0EA1CD2B-C25F-F795-D022-A277E4215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EE6DC19-A9FA-91FF-380A-6C8169AAFBCA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egnaposto piè di pagina 26">
            <a:extLst>
              <a:ext uri="{FF2B5EF4-FFF2-40B4-BE49-F238E27FC236}">
                <a16:creationId xmlns:a16="http://schemas.microsoft.com/office/drawing/2014/main" id="{BBF63274-DDC9-B9F2-8477-36892B681451}"/>
              </a:ext>
            </a:extLst>
          </p:cNvPr>
          <p:cNvSpPr txBox="1">
            <a:spLocks/>
          </p:cNvSpPr>
          <p:nvPr/>
        </p:nvSpPr>
        <p:spPr>
          <a:xfrm>
            <a:off x="376453" y="6265496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/>
              <a:t>OASIS Project - Troiani Davide</a:t>
            </a:r>
            <a:endParaRPr lang="it-IT" sz="14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3BD1D81-8988-D508-0041-5B07BA916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097686"/>
              </p:ext>
            </p:extLst>
          </p:nvPr>
        </p:nvGraphicFramePr>
        <p:xfrm>
          <a:off x="4681212" y="831068"/>
          <a:ext cx="6990293" cy="4991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675068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394578B-CE61-2EF4-C69A-FFC4ADA741D0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4" name="Rettangolo 10">
            <a:extLst>
              <a:ext uri="{FF2B5EF4-FFF2-40B4-BE49-F238E27FC236}">
                <a16:creationId xmlns:a16="http://schemas.microsoft.com/office/drawing/2014/main" id="{574C8D6B-44C2-49E6-336C-EF948CA5DEE1}"/>
              </a:ext>
            </a:extLst>
          </p:cNvPr>
          <p:cNvSpPr/>
          <p:nvPr/>
        </p:nvSpPr>
        <p:spPr>
          <a:xfrm>
            <a:off x="4984955" y="5830529"/>
            <a:ext cx="6803922" cy="689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2d91dc63-44c4-4189-9273-281b006fe4aa">
            <a:hlinkClick r:id="" action="ppaction://media"/>
            <a:extLst>
              <a:ext uri="{FF2B5EF4-FFF2-40B4-BE49-F238E27FC236}">
                <a16:creationId xmlns:a16="http://schemas.microsoft.com/office/drawing/2014/main" id="{73E1DDF2-1F67-7CE1-805C-BD6F031B2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537" y="800589"/>
            <a:ext cx="8534926" cy="537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4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Diagramma 48">
            <a:extLst>
              <a:ext uri="{FF2B5EF4-FFF2-40B4-BE49-F238E27FC236}">
                <a16:creationId xmlns:a16="http://schemas.microsoft.com/office/drawing/2014/main" id="{5065E22E-2615-F205-9545-757153E51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8745704"/>
              </p:ext>
            </p:extLst>
          </p:nvPr>
        </p:nvGraphicFramePr>
        <p:xfrm>
          <a:off x="855988" y="964082"/>
          <a:ext cx="4452781" cy="2942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1" name="Google Shape;437;p47"/>
          <p:cNvSpPr txBox="1"/>
          <p:nvPr/>
        </p:nvSpPr>
        <p:spPr>
          <a:xfrm>
            <a:off x="5985828" y="2310228"/>
            <a:ext cx="5595903" cy="264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120648" indent="-120648" algn="just"/>
            <a:r>
              <a:rPr lang="en-US" dirty="0">
                <a:solidFill>
                  <a:schemeClr val="dk1"/>
                </a:solidFill>
                <a:latin typeface="Calibri"/>
              </a:rPr>
              <a:t>- implementation of innovative management strategies based on real time control and monitoring</a:t>
            </a:r>
          </a:p>
          <a:p>
            <a:pPr algn="just"/>
            <a:r>
              <a:rPr lang="en-US" dirty="0">
                <a:solidFill>
                  <a:schemeClr val="dk1"/>
                </a:solidFill>
                <a:latin typeface="Calibri"/>
              </a:rPr>
              <a:t>- real-time information on network state</a:t>
            </a:r>
          </a:p>
          <a:p>
            <a:pPr algn="just"/>
            <a:r>
              <a:rPr lang="en-US" dirty="0">
                <a:solidFill>
                  <a:schemeClr val="dk1"/>
                </a:solidFill>
                <a:latin typeface="Calibri"/>
              </a:rPr>
              <a:t>- limit hydrant operation in case of critical scenarios</a:t>
            </a:r>
          </a:p>
          <a:p>
            <a:pPr algn="just"/>
            <a:r>
              <a:rPr lang="en-US" dirty="0">
                <a:solidFill>
                  <a:schemeClr val="dk1"/>
                </a:solidFill>
                <a:latin typeface="Calibri"/>
              </a:rPr>
              <a:t>- equitable and sustainable water distribution</a:t>
            </a:r>
            <a:endParaRPr lang="en-US" dirty="0"/>
          </a:p>
          <a:p>
            <a:pPr lvl="0"/>
            <a:endParaRPr lang="en-US" altLang="ko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7"/>
          <p:cNvSpPr/>
          <p:nvPr/>
        </p:nvSpPr>
        <p:spPr>
          <a:xfrm>
            <a:off x="6412331" y="958333"/>
            <a:ext cx="698500" cy="6985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7"/>
          <p:cNvSpPr txBox="1"/>
          <p:nvPr/>
        </p:nvSpPr>
        <p:spPr>
          <a:xfrm>
            <a:off x="7267136" y="1053905"/>
            <a:ext cx="31496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/>
            <a:r>
              <a:rPr lang="it-IT" altLang="ko" sz="2800" dirty="0" err="1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Advantages</a:t>
            </a:r>
            <a:endParaRPr sz="2800" dirty="0">
              <a:solidFill>
                <a:schemeClr val="dk1"/>
              </a:solidFill>
              <a:latin typeface="Arial Black" panose="020B0A04020102020204" pitchFamily="34" charset="0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6" name="Google Shape;437;p47"/>
          <p:cNvSpPr txBox="1"/>
          <p:nvPr/>
        </p:nvSpPr>
        <p:spPr>
          <a:xfrm>
            <a:off x="6096000" y="1964438"/>
            <a:ext cx="4291260" cy="55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/>
            <a:r>
              <a:rPr lang="en-US" altLang="ko" sz="2400" dirty="0">
                <a:latin typeface="Arial Black" panose="020B0A04020102020204" pitchFamily="34" charset="0"/>
                <a:ea typeface="Calibri"/>
                <a:cs typeface="Calibri"/>
                <a:sym typeface="Calibri"/>
              </a:rPr>
              <a:t>For Water utilities</a:t>
            </a:r>
          </a:p>
        </p:txBody>
      </p:sp>
      <p:sp>
        <p:nvSpPr>
          <p:cNvPr id="37" name="Google Shape;437;p47"/>
          <p:cNvSpPr txBox="1"/>
          <p:nvPr/>
        </p:nvSpPr>
        <p:spPr>
          <a:xfrm>
            <a:off x="5981284" y="3816491"/>
            <a:ext cx="3500408" cy="55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/>
            <a:r>
              <a:rPr lang="en-US" altLang="ko" sz="2400" dirty="0">
                <a:latin typeface="Arial Black" panose="020B0A04020102020204" pitchFamily="34" charset="0"/>
                <a:ea typeface="Calibri"/>
                <a:cs typeface="Calibri"/>
                <a:sym typeface="Calibri"/>
              </a:rPr>
              <a:t>For Farmers</a:t>
            </a:r>
          </a:p>
        </p:txBody>
      </p:sp>
      <p:sp>
        <p:nvSpPr>
          <p:cNvPr id="39" name="Google Shape;437;p47"/>
          <p:cNvSpPr txBox="1"/>
          <p:nvPr/>
        </p:nvSpPr>
        <p:spPr>
          <a:xfrm>
            <a:off x="5934262" y="4198070"/>
            <a:ext cx="5699033" cy="183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 algn="just"/>
            <a:r>
              <a:rPr lang="en-US" alt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real-time information for irrigation scheduling</a:t>
            </a:r>
          </a:p>
          <a:p>
            <a:pPr lvl="0" algn="just"/>
            <a:r>
              <a:rPr lang="en-US" alt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water quality monitoring for high quality crops</a:t>
            </a:r>
          </a:p>
          <a:p>
            <a:pPr lvl="0" algn="just"/>
            <a:r>
              <a:rPr lang="en-US" alt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remote operation on the system</a:t>
            </a:r>
          </a:p>
          <a:p>
            <a:pPr lvl="0" algn="just"/>
            <a:r>
              <a:rPr lang="en-US" alt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record of demand/supply </a:t>
            </a:r>
          </a:p>
          <a:p>
            <a:pPr lvl="0"/>
            <a:r>
              <a:rPr lang="en-US" alt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F13F0BF-904F-B2F6-34E9-19CC58DFE4E3}"/>
              </a:ext>
            </a:extLst>
          </p:cNvPr>
          <p:cNvSpPr txBox="1"/>
          <p:nvPr/>
        </p:nvSpPr>
        <p:spPr>
          <a:xfrm>
            <a:off x="209497" y="156076"/>
            <a:ext cx="2712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spc="67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OASIS</a:t>
            </a:r>
            <a:endParaRPr lang="it-IT" sz="2000" b="1" spc="67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E04C0EC8-29BA-1958-E93B-D3DAB24280D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59" y="1619338"/>
            <a:ext cx="972389" cy="972389"/>
          </a:xfrm>
          <a:prstGeom prst="rect">
            <a:avLst/>
          </a:prstGeom>
          <a:ln>
            <a:noFill/>
          </a:ln>
        </p:spPr>
      </p:pic>
      <p:sp>
        <p:nvSpPr>
          <p:cNvPr id="19" name="Google Shape;437;p47">
            <a:extLst>
              <a:ext uri="{FF2B5EF4-FFF2-40B4-BE49-F238E27FC236}">
                <a16:creationId xmlns:a16="http://schemas.microsoft.com/office/drawing/2014/main" id="{A2299655-33DF-1540-8DD0-01E8E11D886F}"/>
              </a:ext>
            </a:extLst>
          </p:cNvPr>
          <p:cNvSpPr txBox="1"/>
          <p:nvPr/>
        </p:nvSpPr>
        <p:spPr>
          <a:xfrm>
            <a:off x="4346298" y="860016"/>
            <a:ext cx="1802113" cy="55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/>
            <a:r>
              <a:rPr lang="en-US" altLang="ko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quality crops</a:t>
            </a: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ED7007B1-94E5-409E-E098-86C995F8DBAD}"/>
              </a:ext>
            </a:extLst>
          </p:cNvPr>
          <p:cNvGrpSpPr/>
          <p:nvPr/>
        </p:nvGrpSpPr>
        <p:grpSpPr>
          <a:xfrm>
            <a:off x="205288" y="5320878"/>
            <a:ext cx="6125640" cy="1466096"/>
            <a:chOff x="2001225" y="3836548"/>
            <a:chExt cx="4594230" cy="1099572"/>
          </a:xfrm>
        </p:grpSpPr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E45C342B-6E3E-8944-400C-391AEDAED317}"/>
                </a:ext>
              </a:extLst>
            </p:cNvPr>
            <p:cNvSpPr/>
            <p:nvPr/>
          </p:nvSpPr>
          <p:spPr>
            <a:xfrm>
              <a:off x="3322131" y="3864219"/>
              <a:ext cx="2907218" cy="530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" sz="1333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it-IT" altLang="ko" sz="1333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«Sviluppo di una filiera agroalimentare sostenibile, migliorando le prestazioni ambientali e la</a:t>
              </a:r>
            </a:p>
            <a:p>
              <a:pPr lvl="0"/>
              <a:r>
                <a:rPr lang="it-IT" altLang="ko" sz="1333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competitività delle aziende agricole»</a:t>
              </a:r>
              <a:endParaRPr lang="en-US" altLang="ko" sz="1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07CFDA6D-EC9D-DDE6-CF88-6C4ACB30F8C1}"/>
                </a:ext>
              </a:extLst>
            </p:cNvPr>
            <p:cNvSpPr/>
            <p:nvPr/>
          </p:nvSpPr>
          <p:spPr>
            <a:xfrm>
              <a:off x="3373913" y="4405350"/>
              <a:ext cx="3221542" cy="5307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it-IT" altLang="ko" sz="1333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«Garanzia della sicurezza dell’approvvigionamento e gestione sostenibile ed efficiente delle risorse</a:t>
              </a:r>
            </a:p>
            <a:p>
              <a:pPr lvl="0"/>
              <a:r>
                <a:rPr lang="it-IT" altLang="ko" sz="1333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idriche lungo l'intero ciclo»</a:t>
              </a:r>
              <a:endParaRPr lang="en-US" altLang="ko" sz="1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Rectangle 1">
              <a:extLst>
                <a:ext uri="{FF2B5EF4-FFF2-40B4-BE49-F238E27FC236}">
                  <a16:creationId xmlns:a16="http://schemas.microsoft.com/office/drawing/2014/main" id="{EC9DF0B6-BD58-6A61-D7D1-F1842EBFBB42}"/>
                </a:ext>
              </a:extLst>
            </p:cNvPr>
            <p:cNvSpPr/>
            <p:nvPr/>
          </p:nvSpPr>
          <p:spPr>
            <a:xfrm>
              <a:off x="2524942" y="3855045"/>
              <a:ext cx="992109" cy="9925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5,27  MLD €   </a:t>
              </a:r>
            </a:p>
            <a:p>
              <a:pPr lvl="0"/>
              <a:r>
                <a:rPr lang="en-US" altLang="ko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M2C1</a:t>
              </a:r>
            </a:p>
            <a:p>
              <a:pPr lvl="0"/>
              <a:endParaRPr lang="en-US" altLang="ko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/>
              <a:r>
                <a:rPr lang="en-US" altLang="ko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15,06 MLD €  </a:t>
              </a:r>
            </a:p>
            <a:p>
              <a:pPr lvl="0"/>
              <a:r>
                <a:rPr lang="en-US" altLang="ko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M2C4</a:t>
              </a:r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44CE0EEE-82CD-9278-927F-D1D465F3B3F4}"/>
                </a:ext>
              </a:extLst>
            </p:cNvPr>
            <p:cNvSpPr/>
            <p:nvPr/>
          </p:nvSpPr>
          <p:spPr>
            <a:xfrm>
              <a:off x="2001225" y="3836548"/>
              <a:ext cx="48595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" sz="16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PNRR</a:t>
              </a:r>
            </a:p>
          </p:txBody>
        </p:sp>
      </p:grpSp>
      <p:sp>
        <p:nvSpPr>
          <p:cNvPr id="38" name="Rectangle 5">
            <a:extLst>
              <a:ext uri="{FF2B5EF4-FFF2-40B4-BE49-F238E27FC236}">
                <a16:creationId xmlns:a16="http://schemas.microsoft.com/office/drawing/2014/main" id="{AC539BB5-69EA-FAF6-F595-B29C927106F4}"/>
              </a:ext>
            </a:extLst>
          </p:cNvPr>
          <p:cNvSpPr/>
          <p:nvPr/>
        </p:nvSpPr>
        <p:spPr>
          <a:xfrm>
            <a:off x="62191" y="4669035"/>
            <a:ext cx="70486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policy </a:t>
            </a:r>
            <a:r>
              <a:rPr lang="en-US" altLang="ko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scenarios and challenges</a:t>
            </a:r>
          </a:p>
          <a:p>
            <a:pPr lvl="0"/>
            <a:r>
              <a:rPr lang="en-US" altLang="ko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investments </a:t>
            </a:r>
            <a:r>
              <a:rPr lang="en-US" altLang="ko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national and international plans:</a:t>
            </a:r>
          </a:p>
        </p:txBody>
      </p:sp>
      <p:grpSp>
        <p:nvGrpSpPr>
          <p:cNvPr id="40" name="Google Shape;1342;p55">
            <a:extLst>
              <a:ext uri="{FF2B5EF4-FFF2-40B4-BE49-F238E27FC236}">
                <a16:creationId xmlns:a16="http://schemas.microsoft.com/office/drawing/2014/main" id="{80A98254-5B2A-2278-1144-A5759BAB17BB}"/>
              </a:ext>
            </a:extLst>
          </p:cNvPr>
          <p:cNvGrpSpPr/>
          <p:nvPr/>
        </p:nvGrpSpPr>
        <p:grpSpPr>
          <a:xfrm>
            <a:off x="2178368" y="1670879"/>
            <a:ext cx="574240" cy="652043"/>
            <a:chOff x="7498452" y="4229100"/>
            <a:chExt cx="339566" cy="385572"/>
          </a:xfrm>
          <a:solidFill>
            <a:srgbClr val="004667"/>
          </a:solidFill>
        </p:grpSpPr>
        <p:sp>
          <p:nvSpPr>
            <p:cNvPr id="42" name="Google Shape;1343;p55">
              <a:extLst>
                <a:ext uri="{FF2B5EF4-FFF2-40B4-BE49-F238E27FC236}">
                  <a16:creationId xmlns:a16="http://schemas.microsoft.com/office/drawing/2014/main" id="{86DF359F-3E6B-1471-5699-89026F75F77C}"/>
                </a:ext>
              </a:extLst>
            </p:cNvPr>
            <p:cNvSpPr/>
            <p:nvPr/>
          </p:nvSpPr>
          <p:spPr>
            <a:xfrm>
              <a:off x="7676093" y="4319492"/>
              <a:ext cx="161925" cy="228600"/>
            </a:xfrm>
            <a:custGeom>
              <a:avLst/>
              <a:gdLst/>
              <a:ahLst/>
              <a:cxnLst/>
              <a:rect l="l" t="t" r="r" b="b"/>
              <a:pathLst>
                <a:path w="161925" h="228600" extrusionOk="0">
                  <a:moveTo>
                    <a:pt x="152209" y="112586"/>
                  </a:moveTo>
                  <a:lnTo>
                    <a:pt x="94488" y="12668"/>
                  </a:lnTo>
                  <a:cubicBezTo>
                    <a:pt x="92487" y="9239"/>
                    <a:pt x="88868" y="7144"/>
                    <a:pt x="84867" y="7144"/>
                  </a:cubicBezTo>
                  <a:cubicBezTo>
                    <a:pt x="80867" y="7144"/>
                    <a:pt x="77248" y="9239"/>
                    <a:pt x="75247" y="12668"/>
                  </a:cubicBezTo>
                  <a:lnTo>
                    <a:pt x="17526" y="112586"/>
                  </a:lnTo>
                  <a:lnTo>
                    <a:pt x="17526" y="112586"/>
                  </a:lnTo>
                  <a:cubicBezTo>
                    <a:pt x="10763" y="124301"/>
                    <a:pt x="7144" y="137732"/>
                    <a:pt x="7144" y="151352"/>
                  </a:cubicBezTo>
                  <a:cubicBezTo>
                    <a:pt x="7144" y="194215"/>
                    <a:pt x="42005" y="229076"/>
                    <a:pt x="84867" y="229076"/>
                  </a:cubicBezTo>
                  <a:cubicBezTo>
                    <a:pt x="127730" y="229076"/>
                    <a:pt x="162592" y="194215"/>
                    <a:pt x="162592" y="151352"/>
                  </a:cubicBezTo>
                  <a:cubicBezTo>
                    <a:pt x="162592" y="137732"/>
                    <a:pt x="158972" y="124301"/>
                    <a:pt x="152209" y="112586"/>
                  </a:cubicBezTo>
                  <a:close/>
                  <a:moveTo>
                    <a:pt x="84772" y="206883"/>
                  </a:moveTo>
                  <a:cubicBezTo>
                    <a:pt x="42100" y="206883"/>
                    <a:pt x="15430" y="160496"/>
                    <a:pt x="36671" y="123635"/>
                  </a:cubicBezTo>
                  <a:lnTo>
                    <a:pt x="84772" y="40291"/>
                  </a:lnTo>
                  <a:lnTo>
                    <a:pt x="132873" y="123635"/>
                  </a:lnTo>
                  <a:cubicBezTo>
                    <a:pt x="154114" y="160496"/>
                    <a:pt x="127445" y="206883"/>
                    <a:pt x="84772" y="2068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344;p55">
              <a:extLst>
                <a:ext uri="{FF2B5EF4-FFF2-40B4-BE49-F238E27FC236}">
                  <a16:creationId xmlns:a16="http://schemas.microsoft.com/office/drawing/2014/main" id="{F757A7CD-4AA9-6D69-E79F-A892FF356317}"/>
                </a:ext>
              </a:extLst>
            </p:cNvPr>
            <p:cNvSpPr/>
            <p:nvPr/>
          </p:nvSpPr>
          <p:spPr>
            <a:xfrm>
              <a:off x="7498452" y="4386072"/>
              <a:ext cx="161925" cy="228600"/>
            </a:xfrm>
            <a:custGeom>
              <a:avLst/>
              <a:gdLst/>
              <a:ahLst/>
              <a:cxnLst/>
              <a:rect l="l" t="t" r="r" b="b"/>
              <a:pathLst>
                <a:path w="161925" h="228600" extrusionOk="0">
                  <a:moveTo>
                    <a:pt x="94488" y="12668"/>
                  </a:moveTo>
                  <a:cubicBezTo>
                    <a:pt x="92488" y="9239"/>
                    <a:pt x="88868" y="7144"/>
                    <a:pt x="84868" y="7144"/>
                  </a:cubicBezTo>
                  <a:cubicBezTo>
                    <a:pt x="80867" y="7144"/>
                    <a:pt x="77248" y="9239"/>
                    <a:pt x="75248" y="12668"/>
                  </a:cubicBezTo>
                  <a:lnTo>
                    <a:pt x="17526" y="112585"/>
                  </a:lnTo>
                  <a:lnTo>
                    <a:pt x="17526" y="112585"/>
                  </a:lnTo>
                  <a:cubicBezTo>
                    <a:pt x="10763" y="124301"/>
                    <a:pt x="7144" y="137731"/>
                    <a:pt x="7144" y="151352"/>
                  </a:cubicBezTo>
                  <a:cubicBezTo>
                    <a:pt x="7144" y="194215"/>
                    <a:pt x="42006" y="229076"/>
                    <a:pt x="84868" y="229076"/>
                  </a:cubicBezTo>
                  <a:cubicBezTo>
                    <a:pt x="127731" y="229076"/>
                    <a:pt x="162592" y="194215"/>
                    <a:pt x="162592" y="151352"/>
                  </a:cubicBezTo>
                  <a:cubicBezTo>
                    <a:pt x="162592" y="137731"/>
                    <a:pt x="158972" y="124301"/>
                    <a:pt x="152209" y="112585"/>
                  </a:cubicBezTo>
                  <a:lnTo>
                    <a:pt x="94488" y="12668"/>
                  </a:lnTo>
                  <a:close/>
                  <a:moveTo>
                    <a:pt x="84773" y="206978"/>
                  </a:moveTo>
                  <a:cubicBezTo>
                    <a:pt x="42100" y="206978"/>
                    <a:pt x="15430" y="160591"/>
                    <a:pt x="36671" y="123730"/>
                  </a:cubicBezTo>
                  <a:lnTo>
                    <a:pt x="84773" y="40386"/>
                  </a:lnTo>
                  <a:lnTo>
                    <a:pt x="132874" y="123730"/>
                  </a:lnTo>
                  <a:cubicBezTo>
                    <a:pt x="154114" y="160496"/>
                    <a:pt x="127445" y="206978"/>
                    <a:pt x="84773" y="2069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345;p55">
              <a:extLst>
                <a:ext uri="{FF2B5EF4-FFF2-40B4-BE49-F238E27FC236}">
                  <a16:creationId xmlns:a16="http://schemas.microsoft.com/office/drawing/2014/main" id="{FF88A0C7-9861-0D36-B3BB-ED70D606811C}"/>
                </a:ext>
              </a:extLst>
            </p:cNvPr>
            <p:cNvSpPr/>
            <p:nvPr/>
          </p:nvSpPr>
          <p:spPr>
            <a:xfrm>
              <a:off x="7587320" y="4229100"/>
              <a:ext cx="123825" cy="161925"/>
            </a:xfrm>
            <a:custGeom>
              <a:avLst/>
              <a:gdLst/>
              <a:ahLst/>
              <a:cxnLst/>
              <a:rect l="l" t="t" r="r" b="b"/>
              <a:pathLst>
                <a:path w="123825" h="161925" extrusionOk="0">
                  <a:moveTo>
                    <a:pt x="62580" y="163354"/>
                  </a:moveTo>
                  <a:cubicBezTo>
                    <a:pt x="93154" y="163354"/>
                    <a:pt x="118110" y="138494"/>
                    <a:pt x="118110" y="107823"/>
                  </a:cubicBezTo>
                  <a:cubicBezTo>
                    <a:pt x="118110" y="98012"/>
                    <a:pt x="115539" y="88487"/>
                    <a:pt x="110776" y="80201"/>
                  </a:cubicBezTo>
                  <a:lnTo>
                    <a:pt x="72295" y="12763"/>
                  </a:lnTo>
                  <a:cubicBezTo>
                    <a:pt x="70295" y="9335"/>
                    <a:pt x="66675" y="7144"/>
                    <a:pt x="62675" y="7144"/>
                  </a:cubicBezTo>
                  <a:cubicBezTo>
                    <a:pt x="58674" y="7144"/>
                    <a:pt x="55054" y="9239"/>
                    <a:pt x="53055" y="12763"/>
                  </a:cubicBezTo>
                  <a:lnTo>
                    <a:pt x="14573" y="80105"/>
                  </a:lnTo>
                  <a:cubicBezTo>
                    <a:pt x="9715" y="88487"/>
                    <a:pt x="7144" y="98012"/>
                    <a:pt x="7144" y="107823"/>
                  </a:cubicBezTo>
                  <a:cubicBezTo>
                    <a:pt x="7049" y="138398"/>
                    <a:pt x="31909" y="163354"/>
                    <a:pt x="62580" y="163354"/>
                  </a:cubicBezTo>
                  <a:close/>
                  <a:moveTo>
                    <a:pt x="33719" y="91154"/>
                  </a:moveTo>
                  <a:lnTo>
                    <a:pt x="62580" y="40672"/>
                  </a:lnTo>
                  <a:lnTo>
                    <a:pt x="91440" y="91249"/>
                  </a:lnTo>
                  <a:cubicBezTo>
                    <a:pt x="104204" y="113252"/>
                    <a:pt x="88202" y="141161"/>
                    <a:pt x="62580" y="141161"/>
                  </a:cubicBezTo>
                  <a:cubicBezTo>
                    <a:pt x="36862" y="141161"/>
                    <a:pt x="20955" y="113252"/>
                    <a:pt x="33719" y="911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37;p47">
            <a:extLst>
              <a:ext uri="{FF2B5EF4-FFF2-40B4-BE49-F238E27FC236}">
                <a16:creationId xmlns:a16="http://schemas.microsoft.com/office/drawing/2014/main" id="{4EC6E99B-A17D-3D08-9788-D8460B2EC56D}"/>
              </a:ext>
            </a:extLst>
          </p:cNvPr>
          <p:cNvSpPr txBox="1"/>
          <p:nvPr/>
        </p:nvSpPr>
        <p:spPr>
          <a:xfrm>
            <a:off x="633490" y="846088"/>
            <a:ext cx="1915759" cy="70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/>
            <a:r>
              <a:rPr lang="en-US" altLang="ko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water use</a:t>
            </a:r>
          </a:p>
        </p:txBody>
      </p:sp>
      <p:sp>
        <p:nvSpPr>
          <p:cNvPr id="46" name="Google Shape;1368;p55">
            <a:extLst>
              <a:ext uri="{FF2B5EF4-FFF2-40B4-BE49-F238E27FC236}">
                <a16:creationId xmlns:a16="http://schemas.microsoft.com/office/drawing/2014/main" id="{BF4614A7-8059-345A-5ACA-6FCFCECD63BF}"/>
              </a:ext>
            </a:extLst>
          </p:cNvPr>
          <p:cNvSpPr/>
          <p:nvPr/>
        </p:nvSpPr>
        <p:spPr>
          <a:xfrm>
            <a:off x="2681208" y="2757476"/>
            <a:ext cx="678696" cy="645240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125540" y="335996"/>
                </a:moveTo>
                <a:lnTo>
                  <a:pt x="29337" y="335996"/>
                </a:lnTo>
                <a:lnTo>
                  <a:pt x="29337" y="364095"/>
                </a:lnTo>
                <a:lnTo>
                  <a:pt x="125540" y="364095"/>
                </a:lnTo>
                <a:lnTo>
                  <a:pt x="125540" y="335996"/>
                </a:lnTo>
                <a:close/>
                <a:moveTo>
                  <a:pt x="314516" y="29196"/>
                </a:moveTo>
                <a:cubicBezTo>
                  <a:pt x="308420" y="28624"/>
                  <a:pt x="303943" y="23290"/>
                  <a:pt x="304514" y="17194"/>
                </a:cubicBezTo>
                <a:cubicBezTo>
                  <a:pt x="305086" y="11098"/>
                  <a:pt x="310420" y="6621"/>
                  <a:pt x="316516" y="7193"/>
                </a:cubicBezTo>
                <a:lnTo>
                  <a:pt x="375952" y="12622"/>
                </a:lnTo>
                <a:cubicBezTo>
                  <a:pt x="383096" y="13289"/>
                  <a:pt x="387858" y="20623"/>
                  <a:pt x="385382" y="27481"/>
                </a:cubicBezTo>
                <a:lnTo>
                  <a:pt x="364808" y="83583"/>
                </a:lnTo>
                <a:cubicBezTo>
                  <a:pt x="362712" y="89298"/>
                  <a:pt x="356330" y="92251"/>
                  <a:pt x="350615" y="90156"/>
                </a:cubicBezTo>
                <a:cubicBezTo>
                  <a:pt x="344900" y="88060"/>
                  <a:pt x="341948" y="81678"/>
                  <a:pt x="344043" y="75963"/>
                </a:cubicBezTo>
                <a:lnTo>
                  <a:pt x="354140" y="48436"/>
                </a:lnTo>
                <a:lnTo>
                  <a:pt x="24003" y="235793"/>
                </a:lnTo>
                <a:cubicBezTo>
                  <a:pt x="18669" y="238841"/>
                  <a:pt x="11906" y="236936"/>
                  <a:pt x="8954" y="231602"/>
                </a:cubicBezTo>
                <a:cubicBezTo>
                  <a:pt x="6001" y="226268"/>
                  <a:pt x="7811" y="219505"/>
                  <a:pt x="13145" y="216552"/>
                </a:cubicBezTo>
                <a:lnTo>
                  <a:pt x="339090" y="31386"/>
                </a:lnTo>
                <a:lnTo>
                  <a:pt x="314516" y="29196"/>
                </a:lnTo>
                <a:close/>
                <a:moveTo>
                  <a:pt x="363855" y="165022"/>
                </a:moveTo>
                <a:lnTo>
                  <a:pt x="266224" y="165022"/>
                </a:lnTo>
                <a:lnTo>
                  <a:pt x="266224" y="364095"/>
                </a:lnTo>
                <a:lnTo>
                  <a:pt x="363950" y="364095"/>
                </a:lnTo>
                <a:lnTo>
                  <a:pt x="363950" y="165022"/>
                </a:lnTo>
                <a:close/>
                <a:moveTo>
                  <a:pt x="255080" y="142829"/>
                </a:moveTo>
                <a:lnTo>
                  <a:pt x="374999" y="142829"/>
                </a:lnTo>
                <a:cubicBezTo>
                  <a:pt x="381095" y="142829"/>
                  <a:pt x="386144" y="147782"/>
                  <a:pt x="386144" y="153973"/>
                </a:cubicBezTo>
                <a:lnTo>
                  <a:pt x="386144" y="375239"/>
                </a:lnTo>
                <a:cubicBezTo>
                  <a:pt x="386144" y="381335"/>
                  <a:pt x="381191" y="386383"/>
                  <a:pt x="374999" y="386383"/>
                </a:cubicBezTo>
                <a:lnTo>
                  <a:pt x="18288" y="386383"/>
                </a:lnTo>
                <a:cubicBezTo>
                  <a:pt x="12192" y="386383"/>
                  <a:pt x="7144" y="381430"/>
                  <a:pt x="7144" y="375239"/>
                </a:cubicBezTo>
                <a:lnTo>
                  <a:pt x="7144" y="324947"/>
                </a:lnTo>
                <a:cubicBezTo>
                  <a:pt x="7144" y="318851"/>
                  <a:pt x="12097" y="313803"/>
                  <a:pt x="18288" y="313803"/>
                </a:cubicBezTo>
                <a:lnTo>
                  <a:pt x="125635" y="313803"/>
                </a:lnTo>
                <a:lnTo>
                  <a:pt x="125635" y="256081"/>
                </a:lnTo>
                <a:cubicBezTo>
                  <a:pt x="125635" y="249985"/>
                  <a:pt x="130588" y="244937"/>
                  <a:pt x="136779" y="244937"/>
                </a:cubicBezTo>
                <a:lnTo>
                  <a:pt x="244126" y="244937"/>
                </a:lnTo>
                <a:lnTo>
                  <a:pt x="244126" y="153878"/>
                </a:lnTo>
                <a:cubicBezTo>
                  <a:pt x="243935" y="147877"/>
                  <a:pt x="248984" y="142829"/>
                  <a:pt x="255080" y="142829"/>
                </a:cubicBezTo>
                <a:close/>
                <a:moveTo>
                  <a:pt x="243935" y="364190"/>
                </a:moveTo>
                <a:lnTo>
                  <a:pt x="243935" y="267225"/>
                </a:lnTo>
                <a:lnTo>
                  <a:pt x="147733" y="267225"/>
                </a:lnTo>
                <a:lnTo>
                  <a:pt x="147733" y="364190"/>
                </a:lnTo>
                <a:lnTo>
                  <a:pt x="243935" y="364190"/>
                </a:lnTo>
                <a:close/>
              </a:path>
            </a:pathLst>
          </a:custGeom>
          <a:solidFill>
            <a:srgbClr val="004667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37;p47">
            <a:extLst>
              <a:ext uri="{FF2B5EF4-FFF2-40B4-BE49-F238E27FC236}">
                <a16:creationId xmlns:a16="http://schemas.microsoft.com/office/drawing/2014/main" id="{30282DBF-E70B-A6E6-0CF0-691EDF26EBF0}"/>
              </a:ext>
            </a:extLst>
          </p:cNvPr>
          <p:cNvSpPr txBox="1"/>
          <p:nvPr/>
        </p:nvSpPr>
        <p:spPr>
          <a:xfrm>
            <a:off x="2299870" y="3794976"/>
            <a:ext cx="1751178" cy="555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/>
            <a:r>
              <a:rPr lang="en-US" altLang="ko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Productivity</a:t>
            </a: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ED1D5808-E35E-DD8D-6962-404F2F312D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952" t="21648" r="73782" b="51150"/>
          <a:stretch/>
        </p:blipFill>
        <p:spPr>
          <a:xfrm>
            <a:off x="141132" y="5634323"/>
            <a:ext cx="858168" cy="778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9294F-1B7A-235A-B1A3-029A05A20D41}"/>
              </a:ext>
            </a:extLst>
          </p:cNvPr>
          <p:cNvSpPr txBox="1"/>
          <p:nvPr/>
        </p:nvSpPr>
        <p:spPr>
          <a:xfrm rot="16200000">
            <a:off x="3628781" y="1999848"/>
            <a:ext cx="209015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" sz="1867" dirty="0">
                <a:latin typeface="Arial Black" panose="020B0A04020102020204" pitchFamily="34" charset="0"/>
                <a:ea typeface="Calibri"/>
                <a:cs typeface="Calibri"/>
                <a:sym typeface="Calibri"/>
              </a:rPr>
              <a:t>Farmers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EFFE7-FE8A-BCAB-D7F5-1A55F2AF3B46}"/>
              </a:ext>
            </a:extLst>
          </p:cNvPr>
          <p:cNvSpPr txBox="1"/>
          <p:nvPr/>
        </p:nvSpPr>
        <p:spPr>
          <a:xfrm rot="16200000">
            <a:off x="443934" y="1763153"/>
            <a:ext cx="209015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" sz="1867" dirty="0">
                <a:latin typeface="Arial Black" panose="020B0A04020102020204" pitchFamily="34" charset="0"/>
                <a:ea typeface="Calibri"/>
                <a:cs typeface="Calibri"/>
                <a:sym typeface="Calibri"/>
              </a:rPr>
              <a:t>Utility</a:t>
            </a:r>
            <a:endParaRPr lang="en-GB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081122-1AD7-9B8C-00E7-145A3FCA51D1}"/>
              </a:ext>
            </a:extLst>
          </p:cNvPr>
          <p:cNvSpPr/>
          <p:nvPr/>
        </p:nvSpPr>
        <p:spPr>
          <a:xfrm>
            <a:off x="0" y="4669035"/>
            <a:ext cx="5842787" cy="2188965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2166EDF-68E2-80CC-6F41-4D7FD696F444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1254370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E35129FE-B10B-FFCD-3000-A93176E98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0804" t="411" r="33683" b="18795"/>
          <a:stretch/>
        </p:blipFill>
        <p:spPr>
          <a:xfrm flipH="1">
            <a:off x="376453" y="348043"/>
            <a:ext cx="5493401" cy="5125410"/>
          </a:xfrm>
          <a:prstGeom prst="rect">
            <a:avLst/>
          </a:prstGeom>
        </p:spPr>
      </p:pic>
      <p:sp>
        <p:nvSpPr>
          <p:cNvPr id="6" name="Google Shape;150;p33">
            <a:extLst>
              <a:ext uri="{FF2B5EF4-FFF2-40B4-BE49-F238E27FC236}">
                <a16:creationId xmlns:a16="http://schemas.microsoft.com/office/drawing/2014/main" id="{7F0080DA-6CBB-70FE-B253-A1FA379258D8}"/>
              </a:ext>
            </a:extLst>
          </p:cNvPr>
          <p:cNvSpPr txBox="1"/>
          <p:nvPr/>
        </p:nvSpPr>
        <p:spPr>
          <a:xfrm>
            <a:off x="6096000" y="1916777"/>
            <a:ext cx="5324251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6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Climate change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Population Growth</a:t>
            </a:r>
          </a:p>
        </p:txBody>
      </p:sp>
      <p:sp>
        <p:nvSpPr>
          <p:cNvPr id="7" name="Google Shape;151;p33">
            <a:extLst>
              <a:ext uri="{FF2B5EF4-FFF2-40B4-BE49-F238E27FC236}">
                <a16:creationId xmlns:a16="http://schemas.microsoft.com/office/drawing/2014/main" id="{D1F94E48-8860-3A13-803F-DFEFC9BEF347}"/>
              </a:ext>
            </a:extLst>
          </p:cNvPr>
          <p:cNvSpPr/>
          <p:nvPr/>
        </p:nvSpPr>
        <p:spPr>
          <a:xfrm>
            <a:off x="6122667" y="1545806"/>
            <a:ext cx="4145107" cy="42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01. Water scarcity</a:t>
            </a:r>
          </a:p>
        </p:txBody>
      </p:sp>
      <p:sp>
        <p:nvSpPr>
          <p:cNvPr id="8" name="Google Shape;152;p33">
            <a:extLst>
              <a:ext uri="{FF2B5EF4-FFF2-40B4-BE49-F238E27FC236}">
                <a16:creationId xmlns:a16="http://schemas.microsoft.com/office/drawing/2014/main" id="{700F6BAF-2507-6BAB-2291-BA2F8A3D47CF}"/>
              </a:ext>
            </a:extLst>
          </p:cNvPr>
          <p:cNvSpPr txBox="1"/>
          <p:nvPr/>
        </p:nvSpPr>
        <p:spPr>
          <a:xfrm>
            <a:off x="6194697" y="4289287"/>
            <a:ext cx="5288901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16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 all users receive the same level of service.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53;p33">
            <a:extLst>
              <a:ext uri="{FF2B5EF4-FFF2-40B4-BE49-F238E27FC236}">
                <a16:creationId xmlns:a16="http://schemas.microsoft.com/office/drawing/2014/main" id="{59D2825E-1EDC-2D7B-94EA-F063F0487853}"/>
              </a:ext>
            </a:extLst>
          </p:cNvPr>
          <p:cNvSpPr/>
          <p:nvPr/>
        </p:nvSpPr>
        <p:spPr>
          <a:xfrm>
            <a:off x="6145693" y="3884292"/>
            <a:ext cx="4544438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03. In-equality of water access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54;p33">
            <a:extLst>
              <a:ext uri="{FF2B5EF4-FFF2-40B4-BE49-F238E27FC236}">
                <a16:creationId xmlns:a16="http://schemas.microsoft.com/office/drawing/2014/main" id="{7ADAA1DD-EC5A-1A5E-996D-7F33A8DCD780}"/>
              </a:ext>
            </a:extLst>
          </p:cNvPr>
          <p:cNvSpPr txBox="1"/>
          <p:nvPr/>
        </p:nvSpPr>
        <p:spPr>
          <a:xfrm>
            <a:off x="6122667" y="2825926"/>
            <a:ext cx="5692878" cy="92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Agriculture in the European Union accounts for approximately 11% of total greenhouse gas emissions.</a:t>
            </a:r>
          </a:p>
          <a:p>
            <a:pPr lvl="0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Irrigation accounts for the highest share of water abstracted in Italy, (50%)</a:t>
            </a:r>
          </a:p>
        </p:txBody>
      </p:sp>
      <p:sp>
        <p:nvSpPr>
          <p:cNvPr id="11" name="Google Shape;155;p33">
            <a:extLst>
              <a:ext uri="{FF2B5EF4-FFF2-40B4-BE49-F238E27FC236}">
                <a16:creationId xmlns:a16="http://schemas.microsoft.com/office/drawing/2014/main" id="{3E0F8F05-CDB3-4DE0-0169-0223066B3950}"/>
              </a:ext>
            </a:extLst>
          </p:cNvPr>
          <p:cNvSpPr/>
          <p:nvPr/>
        </p:nvSpPr>
        <p:spPr>
          <a:xfrm>
            <a:off x="6103837" y="2433511"/>
            <a:ext cx="4484533" cy="30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/>
            <a:r>
              <a:rPr lang="en-US" altLang="k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02. Environmental Impact</a:t>
            </a:r>
          </a:p>
        </p:txBody>
      </p:sp>
      <p:sp>
        <p:nvSpPr>
          <p:cNvPr id="12" name="Google Shape;150;p33">
            <a:extLst>
              <a:ext uri="{FF2B5EF4-FFF2-40B4-BE49-F238E27FC236}">
                <a16:creationId xmlns:a16="http://schemas.microsoft.com/office/drawing/2014/main" id="{3F958718-C66B-AADE-7B15-2066CDC09177}"/>
              </a:ext>
            </a:extLst>
          </p:cNvPr>
          <p:cNvSpPr txBox="1"/>
          <p:nvPr/>
        </p:nvSpPr>
        <p:spPr>
          <a:xfrm>
            <a:off x="1745688" y="5498793"/>
            <a:ext cx="4245956" cy="499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it-IT" sz="11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(FAO 2023. Giornata mondiale dell’alimentazione)</a:t>
            </a:r>
            <a:endParaRPr sz="1100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" name="Chart 1">
            <a:extLst>
              <a:ext uri="{FF2B5EF4-FFF2-40B4-BE49-F238E27FC236}">
                <a16:creationId xmlns:a16="http://schemas.microsoft.com/office/drawing/2014/main" id="{AF7BBAC8-AFF8-1A9D-8715-B7BEA3B8F7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122134"/>
              </p:ext>
            </p:extLst>
          </p:nvPr>
        </p:nvGraphicFramePr>
        <p:xfrm>
          <a:off x="1033750" y="1384547"/>
          <a:ext cx="4030012" cy="3817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Google Shape;216;p37">
            <a:extLst>
              <a:ext uri="{FF2B5EF4-FFF2-40B4-BE49-F238E27FC236}">
                <a16:creationId xmlns:a16="http://schemas.microsoft.com/office/drawing/2014/main" id="{B8BD05AA-B8ED-A11B-CDE2-E2C7384A5851}"/>
              </a:ext>
            </a:extLst>
          </p:cNvPr>
          <p:cNvSpPr txBox="1"/>
          <p:nvPr/>
        </p:nvSpPr>
        <p:spPr>
          <a:xfrm>
            <a:off x="428676" y="2843980"/>
            <a:ext cx="2119466" cy="558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it-IT" altLang="ko" sz="1800" dirty="0" err="1">
                <a:solidFill>
                  <a:srgbClr val="015D74"/>
                </a:solidFill>
                <a:latin typeface="Arial Black"/>
                <a:ea typeface="Abril Fatface"/>
                <a:cs typeface="Abril Fatface"/>
                <a:sym typeface="Abril Fatface"/>
              </a:rPr>
              <a:t>Agriculture</a:t>
            </a:r>
            <a:endParaRPr lang="it-IT" altLang="ko" sz="1800" dirty="0">
              <a:solidFill>
                <a:srgbClr val="015D74"/>
              </a:solidFill>
              <a:latin typeface="Arial Black"/>
              <a:ea typeface="Abril Fatface"/>
              <a:cs typeface="Abril Fatface"/>
              <a:sym typeface="Abril Fatface"/>
            </a:endParaRPr>
          </a:p>
          <a:p>
            <a:endParaRPr sz="18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5" name="Google Shape;216;p37">
            <a:extLst>
              <a:ext uri="{FF2B5EF4-FFF2-40B4-BE49-F238E27FC236}">
                <a16:creationId xmlns:a16="http://schemas.microsoft.com/office/drawing/2014/main" id="{572ED53B-E958-7BD1-6BDE-42489E2837B1}"/>
              </a:ext>
            </a:extLst>
          </p:cNvPr>
          <p:cNvSpPr txBox="1"/>
          <p:nvPr/>
        </p:nvSpPr>
        <p:spPr>
          <a:xfrm>
            <a:off x="3976250" y="4289287"/>
            <a:ext cx="1556601" cy="661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it-IT" altLang="ko" sz="1800" dirty="0">
                <a:solidFill>
                  <a:srgbClr val="015D74"/>
                </a:solidFill>
                <a:latin typeface="Arial Black"/>
                <a:ea typeface="Abril Fatface"/>
                <a:cs typeface="Abril Fatface"/>
                <a:sym typeface="Abril Fatface"/>
              </a:rPr>
              <a:t>Civil</a:t>
            </a:r>
            <a:endParaRPr sz="18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6" name="Google Shape;216;p37">
            <a:extLst>
              <a:ext uri="{FF2B5EF4-FFF2-40B4-BE49-F238E27FC236}">
                <a16:creationId xmlns:a16="http://schemas.microsoft.com/office/drawing/2014/main" id="{5ABF6830-0C6F-8F76-DC3C-C7CED9F56E3C}"/>
              </a:ext>
            </a:extLst>
          </p:cNvPr>
          <p:cNvSpPr txBox="1"/>
          <p:nvPr/>
        </p:nvSpPr>
        <p:spPr>
          <a:xfrm>
            <a:off x="4227267" y="2134797"/>
            <a:ext cx="2299884" cy="72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it-IT" altLang="ko" sz="1800" dirty="0">
                <a:solidFill>
                  <a:srgbClr val="015D74"/>
                </a:solidFill>
                <a:latin typeface="Arial Black"/>
                <a:ea typeface="Abril Fatface"/>
                <a:cs typeface="Abril Fatface"/>
                <a:sym typeface="Abril Fatface"/>
              </a:rPr>
              <a:t>Industry</a:t>
            </a:r>
            <a:endParaRPr sz="18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7" name="Google Shape;149;p33">
            <a:extLst>
              <a:ext uri="{FF2B5EF4-FFF2-40B4-BE49-F238E27FC236}">
                <a16:creationId xmlns:a16="http://schemas.microsoft.com/office/drawing/2014/main" id="{1ADB1C5D-103F-25C1-4D57-E30266220AB6}"/>
              </a:ext>
            </a:extLst>
          </p:cNvPr>
          <p:cNvSpPr txBox="1"/>
          <p:nvPr/>
        </p:nvSpPr>
        <p:spPr>
          <a:xfrm>
            <a:off x="1910163" y="1032313"/>
            <a:ext cx="5493400" cy="55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Freshwater share</a:t>
            </a:r>
          </a:p>
        </p:txBody>
      </p:sp>
      <p:sp>
        <p:nvSpPr>
          <p:cNvPr id="20" name="Google Shape;149;p33">
            <a:extLst>
              <a:ext uri="{FF2B5EF4-FFF2-40B4-BE49-F238E27FC236}">
                <a16:creationId xmlns:a16="http://schemas.microsoft.com/office/drawing/2014/main" id="{920DF070-1115-BA87-15B4-ECB759B6C0EB}"/>
              </a:ext>
            </a:extLst>
          </p:cNvPr>
          <p:cNvSpPr txBox="1"/>
          <p:nvPr/>
        </p:nvSpPr>
        <p:spPr>
          <a:xfrm>
            <a:off x="6947803" y="229428"/>
            <a:ext cx="486774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Problem</a:t>
            </a:r>
          </a:p>
        </p:txBody>
      </p:sp>
      <p:sp>
        <p:nvSpPr>
          <p:cNvPr id="21" name="Google Shape;436;p47">
            <a:extLst>
              <a:ext uri="{FF2B5EF4-FFF2-40B4-BE49-F238E27FC236}">
                <a16:creationId xmlns:a16="http://schemas.microsoft.com/office/drawing/2014/main" id="{15CE4029-EAD7-E1A8-707B-1C8F9F89C464}"/>
              </a:ext>
            </a:extLst>
          </p:cNvPr>
          <p:cNvSpPr/>
          <p:nvPr/>
        </p:nvSpPr>
        <p:spPr>
          <a:xfrm>
            <a:off x="5991644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Immagine 2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B32AE508-3F66-353D-20C5-7EC36F5C5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25" name="Immagine 24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48615911-CFD2-E046-828E-C081906A7F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6DC4AFD9-C08C-3DD5-F92D-E89EBA380DA3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Segnaposto numero diapositiva 27">
            <a:extLst>
              <a:ext uri="{FF2B5EF4-FFF2-40B4-BE49-F238E27FC236}">
                <a16:creationId xmlns:a16="http://schemas.microsoft.com/office/drawing/2014/main" id="{093DCAC2-8221-D8F0-EB06-2DD8453D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2</a:t>
            </a:fld>
            <a:endParaRPr lang="it-IT"/>
          </a:p>
        </p:txBody>
      </p:sp>
      <p:sp>
        <p:nvSpPr>
          <p:cNvPr id="29" name="Segnaposto piè di pagina 26">
            <a:extLst>
              <a:ext uri="{FF2B5EF4-FFF2-40B4-BE49-F238E27FC236}">
                <a16:creationId xmlns:a16="http://schemas.microsoft.com/office/drawing/2014/main" id="{C6F381F1-9332-76DB-6021-115A1D4EA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53" y="6265496"/>
            <a:ext cx="4114800" cy="365125"/>
          </a:xfrm>
        </p:spPr>
        <p:txBody>
          <a:bodyPr/>
          <a:lstStyle/>
          <a:p>
            <a:pPr algn="l"/>
            <a:r>
              <a:rPr lang="it-IT" sz="1400" dirty="0"/>
              <a:t>OASIS Project - Troiani Davide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92A29-578E-CDEA-0580-E48DF97F0D8F}"/>
              </a:ext>
            </a:extLst>
          </p:cNvPr>
          <p:cNvSpPr txBox="1"/>
          <p:nvPr/>
        </p:nvSpPr>
        <p:spPr>
          <a:xfrm>
            <a:off x="5837595" y="62688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2326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10">
            <a:extLst>
              <a:ext uri="{FF2B5EF4-FFF2-40B4-BE49-F238E27FC236}">
                <a16:creationId xmlns:a16="http://schemas.microsoft.com/office/drawing/2014/main" id="{2C5E94A6-F2DB-86D3-026C-6086530F3BD9}"/>
              </a:ext>
            </a:extLst>
          </p:cNvPr>
          <p:cNvSpPr/>
          <p:nvPr/>
        </p:nvSpPr>
        <p:spPr>
          <a:xfrm>
            <a:off x="4984955" y="5830529"/>
            <a:ext cx="6803922" cy="689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Google Shape;216;p37">
            <a:extLst>
              <a:ext uri="{FF2B5EF4-FFF2-40B4-BE49-F238E27FC236}">
                <a16:creationId xmlns:a16="http://schemas.microsoft.com/office/drawing/2014/main" id="{FF26BEBE-7698-CB4A-6301-F10D237D86F1}"/>
              </a:ext>
            </a:extLst>
          </p:cNvPr>
          <p:cNvSpPr txBox="1"/>
          <p:nvPr/>
        </p:nvSpPr>
        <p:spPr>
          <a:xfrm>
            <a:off x="209498" y="1570159"/>
            <a:ext cx="11957764" cy="54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/>
            <a:r>
              <a:rPr lang="it-IT" altLang="ko" sz="2667" dirty="0">
                <a:solidFill>
                  <a:schemeClr val="dk1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OASIS </a:t>
            </a:r>
            <a:r>
              <a:rPr lang="it-IT" altLang="ko" sz="2667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(Off-</a:t>
            </a:r>
            <a:r>
              <a:rPr lang="it-IT" altLang="ko" sz="2667" dirty="0" err="1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grid</a:t>
            </a:r>
            <a:r>
              <a:rPr lang="it-IT" altLang="ko" sz="2667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 Automatic System for </a:t>
            </a:r>
            <a:r>
              <a:rPr lang="it-IT" altLang="ko" sz="2667" dirty="0" err="1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Irrigation</a:t>
            </a:r>
            <a:r>
              <a:rPr lang="it-IT" altLang="ko" sz="2667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 </a:t>
            </a:r>
            <a:r>
              <a:rPr lang="it-IT" altLang="ko" sz="2667" dirty="0" err="1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Sustainability</a:t>
            </a:r>
            <a:r>
              <a:rPr lang="it-IT" altLang="ko" sz="2667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)</a:t>
            </a:r>
            <a:endParaRPr sz="2667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Calibri" panose="020F0502020204030204" pitchFamily="34" charset="0"/>
              <a:sym typeface="Abril Fatfac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2C0CF8-F55E-D754-C58F-86520395A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1" y="2888502"/>
            <a:ext cx="7284164" cy="3599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862BA-F04E-D229-5227-2030E6A227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7" b="93210" l="9963" r="939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27" y="2361363"/>
            <a:ext cx="3735896" cy="2886559"/>
          </a:xfrm>
          <a:prstGeom prst="rect">
            <a:avLst/>
          </a:prstGeom>
        </p:spPr>
      </p:pic>
      <p:sp>
        <p:nvSpPr>
          <p:cNvPr id="11" name="Google Shape;151;p33">
            <a:extLst>
              <a:ext uri="{FF2B5EF4-FFF2-40B4-BE49-F238E27FC236}">
                <a16:creationId xmlns:a16="http://schemas.microsoft.com/office/drawing/2014/main" id="{5F28445C-C8EA-A492-A1E2-B712093C94E0}"/>
              </a:ext>
            </a:extLst>
          </p:cNvPr>
          <p:cNvSpPr/>
          <p:nvPr/>
        </p:nvSpPr>
        <p:spPr>
          <a:xfrm>
            <a:off x="9519910" y="2989549"/>
            <a:ext cx="1459605" cy="64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en-US" altLang="ko" sz="3333" b="1" dirty="0">
                <a:latin typeface="Calibri"/>
                <a:ea typeface="Calibri"/>
                <a:cs typeface="Calibri"/>
                <a:sym typeface="Calibri"/>
              </a:rPr>
              <a:t>OAS</a:t>
            </a:r>
            <a:endParaRPr lang="en-US" altLang="ko" sz="3333" dirty="0">
              <a:solidFill>
                <a:srgbClr val="0277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16;p37">
            <a:extLst>
              <a:ext uri="{FF2B5EF4-FFF2-40B4-BE49-F238E27FC236}">
                <a16:creationId xmlns:a16="http://schemas.microsoft.com/office/drawing/2014/main" id="{E7BB15C9-4FDB-4612-FAD6-AA7B70769582}"/>
              </a:ext>
            </a:extLst>
          </p:cNvPr>
          <p:cNvSpPr txBox="1"/>
          <p:nvPr/>
        </p:nvSpPr>
        <p:spPr>
          <a:xfrm>
            <a:off x="0" y="6187502"/>
            <a:ext cx="1227263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altLang="ko" sz="2667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New management </a:t>
            </a:r>
            <a:r>
              <a:rPr lang="it-IT" altLang="ko" sz="2667" dirty="0" err="1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opportunities</a:t>
            </a:r>
            <a:r>
              <a:rPr lang="it-IT" altLang="ko" sz="2667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 for farmers and utilities</a:t>
            </a:r>
            <a:endParaRPr sz="2667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Calibri" panose="020F0502020204030204" pitchFamily="34" charset="0"/>
              <a:sym typeface="Abril Fatface"/>
            </a:endParaRPr>
          </a:p>
        </p:txBody>
      </p:sp>
      <p:sp>
        <p:nvSpPr>
          <p:cNvPr id="14" name="Google Shape;216;p37">
            <a:extLst>
              <a:ext uri="{FF2B5EF4-FFF2-40B4-BE49-F238E27FC236}">
                <a16:creationId xmlns:a16="http://schemas.microsoft.com/office/drawing/2014/main" id="{77850C24-6CA5-29E9-BB20-3C3A3655846C}"/>
              </a:ext>
            </a:extLst>
          </p:cNvPr>
          <p:cNvSpPr txBox="1"/>
          <p:nvPr/>
        </p:nvSpPr>
        <p:spPr>
          <a:xfrm>
            <a:off x="8247144" y="5205416"/>
            <a:ext cx="4689477" cy="60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altLang="ko" sz="3333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POLIMI PATENT</a:t>
            </a:r>
            <a:endParaRPr sz="3333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Calibri" panose="020F0502020204030204" pitchFamily="34" charset="0"/>
              <a:sym typeface="Abril Fatface"/>
            </a:endParaRPr>
          </a:p>
        </p:txBody>
      </p:sp>
      <p:sp>
        <p:nvSpPr>
          <p:cNvPr id="5" name="CasellaDiTesto 28">
            <a:extLst>
              <a:ext uri="{FF2B5EF4-FFF2-40B4-BE49-F238E27FC236}">
                <a16:creationId xmlns:a16="http://schemas.microsoft.com/office/drawing/2014/main" id="{504D2B5D-D82E-60B1-9654-BB91D4B4F968}"/>
              </a:ext>
            </a:extLst>
          </p:cNvPr>
          <p:cNvSpPr txBox="1"/>
          <p:nvPr/>
        </p:nvSpPr>
        <p:spPr>
          <a:xfrm>
            <a:off x="209497" y="156076"/>
            <a:ext cx="2712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spc="67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OASIS</a:t>
            </a:r>
            <a:endParaRPr lang="it-IT" sz="2000" b="1" spc="67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Google Shape;149;p33">
            <a:extLst>
              <a:ext uri="{FF2B5EF4-FFF2-40B4-BE49-F238E27FC236}">
                <a16:creationId xmlns:a16="http://schemas.microsoft.com/office/drawing/2014/main" id="{E9683C58-E378-791E-841B-4620A538E1BC}"/>
              </a:ext>
            </a:extLst>
          </p:cNvPr>
          <p:cNvSpPr txBox="1"/>
          <p:nvPr/>
        </p:nvSpPr>
        <p:spPr>
          <a:xfrm>
            <a:off x="957969" y="932359"/>
            <a:ext cx="5868024" cy="68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Solution</a:t>
            </a:r>
          </a:p>
        </p:txBody>
      </p:sp>
      <p:sp>
        <p:nvSpPr>
          <p:cNvPr id="7" name="Google Shape;436;p47">
            <a:extLst>
              <a:ext uri="{FF2B5EF4-FFF2-40B4-BE49-F238E27FC236}">
                <a16:creationId xmlns:a16="http://schemas.microsoft.com/office/drawing/2014/main" id="{9A3B767A-3152-6BDB-F205-35190B6AF0C8}"/>
              </a:ext>
            </a:extLst>
          </p:cNvPr>
          <p:cNvSpPr/>
          <p:nvPr/>
        </p:nvSpPr>
        <p:spPr>
          <a:xfrm>
            <a:off x="302775" y="871273"/>
            <a:ext cx="698500" cy="6985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394578B-CE61-2EF4-C69A-FFC4ADA741D0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2501755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/>
          <p:nvPr/>
        </p:nvSpPr>
        <p:spPr>
          <a:xfrm>
            <a:off x="5510766" y="3861531"/>
            <a:ext cx="22609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it-IT" altLang="ko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Off-</a:t>
            </a:r>
            <a:r>
              <a:rPr lang="it-IT" altLang="ko" sz="18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</a:t>
            </a:r>
            <a:r>
              <a:rPr lang="it-IT" altLang="ko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algn="ctr"/>
            <a:r>
              <a:rPr lang="it-IT" altLang="ko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4"/>
          <p:cNvSpPr/>
          <p:nvPr/>
        </p:nvSpPr>
        <p:spPr>
          <a:xfrm>
            <a:off x="6143024" y="2921895"/>
            <a:ext cx="817669" cy="817669"/>
          </a:xfrm>
          <a:prstGeom prst="ellipse">
            <a:avLst/>
          </a:pr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4"/>
          <p:cNvSpPr/>
          <p:nvPr/>
        </p:nvSpPr>
        <p:spPr>
          <a:xfrm>
            <a:off x="7785006" y="3836019"/>
            <a:ext cx="19240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4"/>
          <p:cNvSpPr/>
          <p:nvPr/>
        </p:nvSpPr>
        <p:spPr>
          <a:xfrm>
            <a:off x="8338196" y="2939547"/>
            <a:ext cx="817669" cy="817669"/>
          </a:xfrm>
          <a:prstGeom prst="ellipse">
            <a:avLst/>
          </a:pr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9837865" y="4586115"/>
            <a:ext cx="22547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Sustainable</a:t>
            </a:r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proceses</a:t>
            </a:r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grant</a:t>
            </a:r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water equity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4"/>
          <p:cNvSpPr/>
          <p:nvPr/>
        </p:nvSpPr>
        <p:spPr>
          <a:xfrm>
            <a:off x="9722355" y="3840007"/>
            <a:ext cx="2413983" cy="36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it-IT" altLang="ko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br>
              <a:rPr lang="it-IT" altLang="ko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-IT" altLang="ko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sz="18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4"/>
          <p:cNvSpPr/>
          <p:nvPr/>
        </p:nvSpPr>
        <p:spPr>
          <a:xfrm>
            <a:off x="10301630" y="2967028"/>
            <a:ext cx="817669" cy="817669"/>
          </a:xfrm>
          <a:prstGeom prst="ellipse">
            <a:avLst/>
          </a:pr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34"/>
          <p:cNvGrpSpPr/>
          <p:nvPr/>
        </p:nvGrpSpPr>
        <p:grpSpPr>
          <a:xfrm>
            <a:off x="10462617" y="3110243"/>
            <a:ext cx="468791" cy="440973"/>
            <a:chOff x="752656" y="1562597"/>
            <a:chExt cx="390525" cy="390525"/>
          </a:xfrm>
        </p:grpSpPr>
        <p:sp>
          <p:nvSpPr>
            <p:cNvPr id="180" name="Google Shape;180;p34"/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4"/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 extrusionOk="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4"/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 extrusionOk="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4"/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/>
              <a:ahLst/>
              <a:cxnLst/>
              <a:rect l="l" t="t" r="r" b="b"/>
              <a:pathLst>
                <a:path w="142875" h="304800" extrusionOk="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4"/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437;p47"/>
          <p:cNvSpPr txBox="1"/>
          <p:nvPr/>
        </p:nvSpPr>
        <p:spPr>
          <a:xfrm>
            <a:off x="5696692" y="1790990"/>
            <a:ext cx="5985733" cy="178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sz="1867" dirty="0"/>
              <a:t>OASIS </a:t>
            </a:r>
            <a:r>
              <a:rPr lang="it-IT" sz="1867" dirty="0" err="1"/>
              <a:t>is</a:t>
            </a:r>
            <a:r>
              <a:rPr lang="it-IT" sz="1867" dirty="0"/>
              <a:t> a system </a:t>
            </a:r>
            <a:r>
              <a:rPr lang="it-IT" sz="1867" dirty="0" err="1"/>
              <a:t>which</a:t>
            </a:r>
            <a:r>
              <a:rPr lang="it-IT" sz="1867" dirty="0"/>
              <a:t> </a:t>
            </a:r>
            <a:r>
              <a:rPr lang="it-IT" sz="1867" dirty="0" err="1"/>
              <a:t>integrates</a:t>
            </a:r>
            <a:r>
              <a:rPr lang="it-IT" sz="1867" dirty="0"/>
              <a:t> flow monitoring and </a:t>
            </a:r>
            <a:r>
              <a:rPr lang="it-IT" sz="1867" dirty="0" err="1"/>
              <a:t>ccontrol</a:t>
            </a:r>
            <a:r>
              <a:rPr lang="it-IT" sz="1867" dirty="0"/>
              <a:t> with energy recovery, </a:t>
            </a:r>
            <a:r>
              <a:rPr lang="it-IT" sz="1867" dirty="0" err="1"/>
              <a:t>allowing</a:t>
            </a:r>
            <a:r>
              <a:rPr lang="it-IT" sz="1867" dirty="0"/>
              <a:t> to </a:t>
            </a:r>
            <a:r>
              <a:rPr lang="it-IT" sz="1867" dirty="0" err="1"/>
              <a:t>satisfy</a:t>
            </a:r>
            <a:r>
              <a:rPr lang="it-IT" sz="1867" dirty="0"/>
              <a:t> </a:t>
            </a:r>
            <a:r>
              <a:rPr lang="it-IT" sz="1867" dirty="0" err="1"/>
              <a:t>contemporary</a:t>
            </a:r>
            <a:r>
              <a:rPr lang="it-IT" sz="1867" dirty="0"/>
              <a:t> </a:t>
            </a:r>
            <a:r>
              <a:rPr lang="it-IT" sz="1867" dirty="0" err="1"/>
              <a:t>all</a:t>
            </a:r>
            <a:r>
              <a:rPr lang="it-IT" sz="1867" dirty="0"/>
              <a:t> of the users </a:t>
            </a:r>
            <a:r>
              <a:rPr lang="it-IT" sz="1867" dirty="0" err="1"/>
              <a:t>need</a:t>
            </a:r>
            <a:endParaRPr lang="it-IT" sz="1867" dirty="0"/>
          </a:p>
        </p:txBody>
      </p:sp>
      <p:sp>
        <p:nvSpPr>
          <p:cNvPr id="28" name="Google Shape;439;p47"/>
          <p:cNvSpPr txBox="1"/>
          <p:nvPr/>
        </p:nvSpPr>
        <p:spPr>
          <a:xfrm>
            <a:off x="6438306" y="1027608"/>
            <a:ext cx="591176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lvl="0"/>
            <a:r>
              <a:rPr lang="it-IT" altLang="ko" sz="28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Competitive scenario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25554E4-5A6E-4077-AF95-CD9A71425F37}"/>
              </a:ext>
            </a:extLst>
          </p:cNvPr>
          <p:cNvSpPr txBox="1"/>
          <p:nvPr/>
        </p:nvSpPr>
        <p:spPr>
          <a:xfrm>
            <a:off x="209497" y="156076"/>
            <a:ext cx="2712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spc="67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OASIS</a:t>
            </a:r>
            <a:endParaRPr lang="it-IT" sz="2000" b="1" spc="67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382B8712-FAC7-E5A1-6FCB-B104B97407BC}"/>
              </a:ext>
            </a:extLst>
          </p:cNvPr>
          <p:cNvCxnSpPr>
            <a:cxnSpLocks/>
          </p:cNvCxnSpPr>
          <p:nvPr/>
        </p:nvCxnSpPr>
        <p:spPr>
          <a:xfrm>
            <a:off x="245952" y="890571"/>
            <a:ext cx="52724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2">
            <a:extLst>
              <a:ext uri="{FF2B5EF4-FFF2-40B4-BE49-F238E27FC236}">
                <a16:creationId xmlns:a16="http://schemas.microsoft.com/office/drawing/2014/main" id="{E572AA63-8041-EAC0-DEE1-6C65B79E6C89}"/>
              </a:ext>
            </a:extLst>
          </p:cNvPr>
          <p:cNvSpPr txBox="1"/>
          <p:nvPr/>
        </p:nvSpPr>
        <p:spPr>
          <a:xfrm>
            <a:off x="710145" y="691680"/>
            <a:ext cx="236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OAS</a:t>
            </a:r>
          </a:p>
        </p:txBody>
      </p:sp>
      <p:sp>
        <p:nvSpPr>
          <p:cNvPr id="5" name="TextBox 26">
            <a:extLst>
              <a:ext uri="{FF2B5EF4-FFF2-40B4-BE49-F238E27FC236}">
                <a16:creationId xmlns:a16="http://schemas.microsoft.com/office/drawing/2014/main" id="{3F41BDAF-52CD-EB96-095A-E02FD7CD5C33}"/>
              </a:ext>
            </a:extLst>
          </p:cNvPr>
          <p:cNvSpPr txBox="1"/>
          <p:nvPr/>
        </p:nvSpPr>
        <p:spPr>
          <a:xfrm>
            <a:off x="710144" y="1238023"/>
            <a:ext cx="2847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Competitors (indicative)</a:t>
            </a: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0ABA9133-BA2E-4888-C1B5-78A9D50960FC}"/>
              </a:ext>
            </a:extLst>
          </p:cNvPr>
          <p:cNvCxnSpPr>
            <a:cxnSpLocks/>
          </p:cNvCxnSpPr>
          <p:nvPr/>
        </p:nvCxnSpPr>
        <p:spPr>
          <a:xfrm>
            <a:off x="248273" y="1522645"/>
            <a:ext cx="527249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3">
            <a:extLst>
              <a:ext uri="{FF2B5EF4-FFF2-40B4-BE49-F238E27FC236}">
                <a16:creationId xmlns:a16="http://schemas.microsoft.com/office/drawing/2014/main" id="{75C2BF2A-8D57-3644-DAFF-AD18193B3EC1}"/>
              </a:ext>
            </a:extLst>
          </p:cNvPr>
          <p:cNvSpPr txBox="1"/>
          <p:nvPr/>
        </p:nvSpPr>
        <p:spPr>
          <a:xfrm>
            <a:off x="1234453" y="686069"/>
            <a:ext cx="2365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Integrated solution</a:t>
            </a:r>
          </a:p>
        </p:txBody>
      </p:sp>
      <p:graphicFrame>
        <p:nvGraphicFramePr>
          <p:cNvPr id="9" name="Chart 47">
            <a:extLst>
              <a:ext uri="{FF2B5EF4-FFF2-40B4-BE49-F238E27FC236}">
                <a16:creationId xmlns:a16="http://schemas.microsoft.com/office/drawing/2014/main" id="{9EAA5492-7B04-5A93-9859-BD4B2AF1BBFF}"/>
              </a:ext>
            </a:extLst>
          </p:cNvPr>
          <p:cNvGraphicFramePr>
            <a:graphicFrameLocks/>
          </p:cNvGraphicFramePr>
          <p:nvPr/>
        </p:nvGraphicFramePr>
        <p:xfrm>
          <a:off x="-39118" y="1856376"/>
          <a:ext cx="6910172" cy="4787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48">
            <a:extLst>
              <a:ext uri="{FF2B5EF4-FFF2-40B4-BE49-F238E27FC236}">
                <a16:creationId xmlns:a16="http://schemas.microsoft.com/office/drawing/2014/main" id="{086775A6-6EEA-A307-5CF1-C602E2FE2589}"/>
              </a:ext>
            </a:extLst>
          </p:cNvPr>
          <p:cNvSpPr/>
          <p:nvPr/>
        </p:nvSpPr>
        <p:spPr>
          <a:xfrm>
            <a:off x="103175" y="2193170"/>
            <a:ext cx="229164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" sz="1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Competitors do not offer integrated solution specific for some of the functions </a:t>
            </a:r>
          </a:p>
        </p:txBody>
      </p:sp>
      <p:cxnSp>
        <p:nvCxnSpPr>
          <p:cNvPr id="15" name="Straight Connector 28">
            <a:extLst>
              <a:ext uri="{FF2B5EF4-FFF2-40B4-BE49-F238E27FC236}">
                <a16:creationId xmlns:a16="http://schemas.microsoft.com/office/drawing/2014/main" id="{18F76618-7FA5-3A91-BBE4-1BAB4E9E36D9}"/>
              </a:ext>
            </a:extLst>
          </p:cNvPr>
          <p:cNvCxnSpPr>
            <a:cxnSpLocks/>
          </p:cNvCxnSpPr>
          <p:nvPr/>
        </p:nvCxnSpPr>
        <p:spPr>
          <a:xfrm>
            <a:off x="248273" y="1670936"/>
            <a:ext cx="527249" cy="0"/>
          </a:xfrm>
          <a:prstGeom prst="line">
            <a:avLst/>
          </a:prstGeom>
          <a:ln w="571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8">
            <a:extLst>
              <a:ext uri="{FF2B5EF4-FFF2-40B4-BE49-F238E27FC236}">
                <a16:creationId xmlns:a16="http://schemas.microsoft.com/office/drawing/2014/main" id="{16997511-7035-1D07-8778-B80A030D4E8B}"/>
              </a:ext>
            </a:extLst>
          </p:cNvPr>
          <p:cNvCxnSpPr>
            <a:cxnSpLocks/>
          </p:cNvCxnSpPr>
          <p:nvPr/>
        </p:nvCxnSpPr>
        <p:spPr>
          <a:xfrm>
            <a:off x="248272" y="1376932"/>
            <a:ext cx="527249" cy="0"/>
          </a:xfrm>
          <a:prstGeom prst="line">
            <a:avLst/>
          </a:prstGeom>
          <a:ln w="571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8">
            <a:extLst>
              <a:ext uri="{FF2B5EF4-FFF2-40B4-BE49-F238E27FC236}">
                <a16:creationId xmlns:a16="http://schemas.microsoft.com/office/drawing/2014/main" id="{4F8F2D11-48BD-A19A-6D1B-CAF9D8F8339A}"/>
              </a:ext>
            </a:extLst>
          </p:cNvPr>
          <p:cNvCxnSpPr>
            <a:cxnSpLocks/>
          </p:cNvCxnSpPr>
          <p:nvPr/>
        </p:nvCxnSpPr>
        <p:spPr>
          <a:xfrm>
            <a:off x="245952" y="1223292"/>
            <a:ext cx="527249" cy="0"/>
          </a:xfrm>
          <a:prstGeom prst="line">
            <a:avLst/>
          </a:prstGeom>
          <a:ln w="571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436;p47">
            <a:extLst>
              <a:ext uri="{FF2B5EF4-FFF2-40B4-BE49-F238E27FC236}">
                <a16:creationId xmlns:a16="http://schemas.microsoft.com/office/drawing/2014/main" id="{0D2333FB-FF02-624C-C99C-E624674CA4FB}"/>
              </a:ext>
            </a:extLst>
          </p:cNvPr>
          <p:cNvSpPr/>
          <p:nvPr/>
        </p:nvSpPr>
        <p:spPr>
          <a:xfrm>
            <a:off x="5696693" y="978674"/>
            <a:ext cx="698500" cy="6985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Elemento grafico 19" descr="Sostenibilità con riempimento a tinta unita">
            <a:extLst>
              <a:ext uri="{FF2B5EF4-FFF2-40B4-BE49-F238E27FC236}">
                <a16:creationId xmlns:a16="http://schemas.microsoft.com/office/drawing/2014/main" id="{82F7B66D-0B0B-4855-4FCF-A98A607CE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059" y="3000163"/>
            <a:ext cx="609600" cy="609600"/>
          </a:xfrm>
          <a:prstGeom prst="rect">
            <a:avLst/>
          </a:prstGeom>
        </p:spPr>
      </p:pic>
      <p:pic>
        <p:nvPicPr>
          <p:cNvPr id="22" name="Elemento grafico 21" descr="Volante con riempimento a tinta unita">
            <a:extLst>
              <a:ext uri="{FF2B5EF4-FFF2-40B4-BE49-F238E27FC236}">
                <a16:creationId xmlns:a16="http://schemas.microsoft.com/office/drawing/2014/main" id="{CB823FE5-2540-2B03-FE7A-122433CBC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4568" y="3018349"/>
            <a:ext cx="650096" cy="650096"/>
          </a:xfrm>
          <a:prstGeom prst="rect">
            <a:avLst/>
          </a:prstGeom>
        </p:spPr>
      </p:pic>
      <p:sp>
        <p:nvSpPr>
          <p:cNvPr id="128" name="Google Shape;176;p34">
            <a:extLst>
              <a:ext uri="{FF2B5EF4-FFF2-40B4-BE49-F238E27FC236}">
                <a16:creationId xmlns:a16="http://schemas.microsoft.com/office/drawing/2014/main" id="{445F2B79-3C1F-96BF-ECB2-2AD2822B26ED}"/>
              </a:ext>
            </a:extLst>
          </p:cNvPr>
          <p:cNvSpPr txBox="1"/>
          <p:nvPr/>
        </p:nvSpPr>
        <p:spPr>
          <a:xfrm>
            <a:off x="7629147" y="4573607"/>
            <a:ext cx="226093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Remotely</a:t>
            </a:r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</a:t>
            </a:r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</a:t>
            </a:r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water management strategies </a:t>
            </a:r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76;p34">
            <a:extLst>
              <a:ext uri="{FF2B5EF4-FFF2-40B4-BE49-F238E27FC236}">
                <a16:creationId xmlns:a16="http://schemas.microsoft.com/office/drawing/2014/main" id="{19EC8315-28E0-93A0-5EE0-1DA313DBF27E}"/>
              </a:ext>
            </a:extLst>
          </p:cNvPr>
          <p:cNvSpPr txBox="1"/>
          <p:nvPr/>
        </p:nvSpPr>
        <p:spPr>
          <a:xfrm>
            <a:off x="5365365" y="4579251"/>
            <a:ext cx="226093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</a:t>
            </a:r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sustainable</a:t>
            </a:r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device </a:t>
            </a:r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recovering</a:t>
            </a:r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energy </a:t>
            </a:r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directly</a:t>
            </a:r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the </a:t>
            </a:r>
            <a:r>
              <a:rPr lang="it-IT" altLang="ko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fluid</a:t>
            </a:r>
            <a:r>
              <a:rPr lang="it-IT" altLang="ko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flow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B87A035-3B82-F441-9CFD-FA6B8E809518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C6977-9EAB-5E17-D895-B7A6026F83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0841" y="416129"/>
            <a:ext cx="990969" cy="747288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2454923B-B9DE-6F4C-94F1-CD262869BFEA}"/>
              </a:ext>
            </a:extLst>
          </p:cNvPr>
          <p:cNvSpPr/>
          <p:nvPr/>
        </p:nvSpPr>
        <p:spPr>
          <a:xfrm>
            <a:off x="4984955" y="5830529"/>
            <a:ext cx="6803922" cy="689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9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10">
            <a:extLst>
              <a:ext uri="{FF2B5EF4-FFF2-40B4-BE49-F238E27FC236}">
                <a16:creationId xmlns:a16="http://schemas.microsoft.com/office/drawing/2014/main" id="{808255A2-1B5B-3159-B74D-3CD5E22ED1B9}"/>
              </a:ext>
            </a:extLst>
          </p:cNvPr>
          <p:cNvSpPr/>
          <p:nvPr/>
        </p:nvSpPr>
        <p:spPr>
          <a:xfrm>
            <a:off x="4984955" y="5830529"/>
            <a:ext cx="6803922" cy="689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9" name="Google Shape;149;p33"/>
          <p:cNvSpPr txBox="1"/>
          <p:nvPr/>
        </p:nvSpPr>
        <p:spPr>
          <a:xfrm>
            <a:off x="6211251" y="779271"/>
            <a:ext cx="52069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sz="3200" dirty="0" err="1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Problem</a:t>
            </a:r>
            <a:endParaRPr sz="3200" dirty="0">
              <a:solidFill>
                <a:schemeClr val="dk1"/>
              </a:solidFill>
              <a:latin typeface="Arial Black" panose="020B0A04020102020204" pitchFamily="34" charset="0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77E9E8-CD98-4C6D-ACDC-1BC7D21EB88F}"/>
              </a:ext>
            </a:extLst>
          </p:cNvPr>
          <p:cNvSpPr txBox="1"/>
          <p:nvPr/>
        </p:nvSpPr>
        <p:spPr>
          <a:xfrm>
            <a:off x="209497" y="156076"/>
            <a:ext cx="2712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spc="67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 Light" panose="020F0302020204030204" pitchFamily="34" charset="0"/>
                <a:ea typeface="Calibri" panose="020F0502020204030204" pitchFamily="34" charset="0"/>
              </a:rPr>
              <a:t>OASIS</a:t>
            </a:r>
            <a:endParaRPr lang="it-IT" sz="2000" b="1" spc="67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8" name="Google Shape;436;p47">
            <a:extLst>
              <a:ext uri="{FF2B5EF4-FFF2-40B4-BE49-F238E27FC236}">
                <a16:creationId xmlns:a16="http://schemas.microsoft.com/office/drawing/2014/main" id="{06F6893F-1209-F739-3025-26ABBDBC4261}"/>
              </a:ext>
            </a:extLst>
          </p:cNvPr>
          <p:cNvSpPr/>
          <p:nvPr/>
        </p:nvSpPr>
        <p:spPr>
          <a:xfrm>
            <a:off x="5397501" y="695553"/>
            <a:ext cx="698500" cy="6985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A66B2EF-10E7-8726-E3A9-718E9DCD5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33" t="3000" r="12661" b="-3000"/>
          <a:stretch/>
        </p:blipFill>
        <p:spPr>
          <a:xfrm>
            <a:off x="436136" y="779271"/>
            <a:ext cx="4708293" cy="5410360"/>
          </a:xfrm>
          <a:prstGeom prst="rect">
            <a:avLst/>
          </a:prstGeom>
        </p:spPr>
      </p:pic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99D8639A-B8D9-D985-1E7E-74D5F87A60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2971312"/>
              </p:ext>
            </p:extLst>
          </p:nvPr>
        </p:nvGraphicFramePr>
        <p:xfrm>
          <a:off x="8860196" y="779269"/>
          <a:ext cx="3845931" cy="2749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DB3ACF-B023-6CF8-649A-9D49CE8954A2}"/>
              </a:ext>
            </a:extLst>
          </p:cNvPr>
          <p:cNvSpPr txBox="1"/>
          <p:nvPr/>
        </p:nvSpPr>
        <p:spPr>
          <a:xfrm>
            <a:off x="9810459" y="594604"/>
            <a:ext cx="1806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/>
              <a:t>Global Water Use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505C5E-7D33-FFB3-517F-D6C14E42C662}"/>
              </a:ext>
            </a:extLst>
          </p:cNvPr>
          <p:cNvSpPr txBox="1"/>
          <p:nvPr/>
        </p:nvSpPr>
        <p:spPr>
          <a:xfrm>
            <a:off x="10903416" y="1948821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</a:rPr>
              <a:t>70%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54196F1-C8E6-7BCB-DFE3-C7B66CF35EB2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28187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55"/>
          <p:cNvGrpSpPr/>
          <p:nvPr/>
        </p:nvGrpSpPr>
        <p:grpSpPr>
          <a:xfrm>
            <a:off x="6830083" y="5571172"/>
            <a:ext cx="342900" cy="390525"/>
            <a:chOff x="6830083" y="5571172"/>
            <a:chExt cx="342900" cy="390525"/>
          </a:xfrm>
          <a:solidFill>
            <a:srgbClr val="027794"/>
          </a:solidFill>
        </p:grpSpPr>
        <p:sp>
          <p:nvSpPr>
            <p:cNvPr id="1198" name="Google Shape;1198;p55"/>
            <p:cNvSpPr/>
            <p:nvPr/>
          </p:nvSpPr>
          <p:spPr>
            <a:xfrm>
              <a:off x="6830083" y="5571172"/>
              <a:ext cx="342900" cy="390525"/>
            </a:xfrm>
            <a:custGeom>
              <a:avLst/>
              <a:gdLst/>
              <a:ahLst/>
              <a:cxnLst/>
              <a:rect l="l" t="t" r="r" b="b"/>
              <a:pathLst>
                <a:path w="342900" h="390525" extrusionOk="0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55"/>
            <p:cNvSpPr/>
            <p:nvPr/>
          </p:nvSpPr>
          <p:spPr>
            <a:xfrm>
              <a:off x="6986102" y="572730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0" name="Google Shape;1200;p55"/>
          <p:cNvGrpSpPr/>
          <p:nvPr/>
        </p:nvGrpSpPr>
        <p:grpSpPr>
          <a:xfrm>
            <a:off x="1458840" y="2905696"/>
            <a:ext cx="390525" cy="390525"/>
            <a:chOff x="1458840" y="2905696"/>
            <a:chExt cx="390525" cy="390525"/>
          </a:xfrm>
          <a:solidFill>
            <a:srgbClr val="027794"/>
          </a:solidFill>
        </p:grpSpPr>
        <p:sp>
          <p:nvSpPr>
            <p:cNvPr id="1201" name="Google Shape;1201;p55"/>
            <p:cNvSpPr/>
            <p:nvPr/>
          </p:nvSpPr>
          <p:spPr>
            <a:xfrm>
              <a:off x="1458840" y="290569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048" y="12097"/>
                    <a:pt x="381095" y="7144"/>
                    <a:pt x="374999" y="7144"/>
                  </a:cubicBezTo>
                  <a:close/>
                  <a:moveTo>
                    <a:pt x="363855" y="95917"/>
                  </a:moveTo>
                  <a:lnTo>
                    <a:pt x="296513" y="95917"/>
                  </a:lnTo>
                  <a:lnTo>
                    <a:pt x="296513" y="29337"/>
                  </a:lnTo>
                  <a:lnTo>
                    <a:pt x="363855" y="29337"/>
                  </a:lnTo>
                  <a:lnTo>
                    <a:pt x="363855" y="95917"/>
                  </a:lnTo>
                  <a:close/>
                  <a:moveTo>
                    <a:pt x="274320" y="29337"/>
                  </a:moveTo>
                  <a:lnTo>
                    <a:pt x="274320" y="95917"/>
                  </a:lnTo>
                  <a:lnTo>
                    <a:pt x="29337" y="95917"/>
                  </a:lnTo>
                  <a:lnTo>
                    <a:pt x="29337" y="29337"/>
                  </a:lnTo>
                  <a:lnTo>
                    <a:pt x="274320" y="29337"/>
                  </a:lnTo>
                  <a:close/>
                  <a:moveTo>
                    <a:pt x="29337" y="363855"/>
                  </a:moveTo>
                  <a:lnTo>
                    <a:pt x="29337" y="118110"/>
                  </a:lnTo>
                  <a:lnTo>
                    <a:pt x="363855" y="118110"/>
                  </a:lnTo>
                  <a:lnTo>
                    <a:pt x="363855" y="363855"/>
                  </a:lnTo>
                  <a:lnTo>
                    <a:pt x="29337" y="3638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5"/>
            <p:cNvSpPr/>
            <p:nvPr/>
          </p:nvSpPr>
          <p:spPr>
            <a:xfrm>
              <a:off x="1502940" y="294998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18956" y="29432"/>
                  </a:moveTo>
                  <a:cubicBezTo>
                    <a:pt x="25052" y="29432"/>
                    <a:pt x="30100" y="24479"/>
                    <a:pt x="30100" y="18288"/>
                  </a:cubicBezTo>
                  <a:cubicBezTo>
                    <a:pt x="30100" y="12192"/>
                    <a:pt x="25147" y="7144"/>
                    <a:pt x="18956" y="7144"/>
                  </a:cubicBezTo>
                  <a:cubicBezTo>
                    <a:pt x="12860" y="7144"/>
                    <a:pt x="7145" y="12097"/>
                    <a:pt x="7145" y="18288"/>
                  </a:cubicBezTo>
                  <a:cubicBezTo>
                    <a:pt x="7050" y="24479"/>
                    <a:pt x="12765" y="29432"/>
                    <a:pt x="18956" y="294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5"/>
            <p:cNvSpPr/>
            <p:nvPr/>
          </p:nvSpPr>
          <p:spPr>
            <a:xfrm>
              <a:off x="1547994" y="295008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384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5"/>
            <p:cNvSpPr/>
            <p:nvPr/>
          </p:nvSpPr>
          <p:spPr>
            <a:xfrm>
              <a:off x="1592380" y="295008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5"/>
            <p:cNvSpPr/>
            <p:nvPr/>
          </p:nvSpPr>
          <p:spPr>
            <a:xfrm>
              <a:off x="1637148" y="3084099"/>
              <a:ext cx="95250" cy="123825"/>
            </a:xfrm>
            <a:custGeom>
              <a:avLst/>
              <a:gdLst/>
              <a:ahLst/>
              <a:cxnLst/>
              <a:rect l="l" t="t" r="r" b="b"/>
              <a:pathLst>
                <a:path w="95250" h="123825" extrusionOk="0">
                  <a:moveTo>
                    <a:pt x="96869" y="38576"/>
                  </a:moveTo>
                  <a:cubicBezTo>
                    <a:pt x="95917" y="21241"/>
                    <a:pt x="80391" y="7144"/>
                    <a:pt x="63055" y="7144"/>
                  </a:cubicBezTo>
                  <a:lnTo>
                    <a:pt x="19240" y="7144"/>
                  </a:lnTo>
                  <a:cubicBezTo>
                    <a:pt x="19050" y="7144"/>
                    <a:pt x="18955" y="7144"/>
                    <a:pt x="18764" y="7144"/>
                  </a:cubicBezTo>
                  <a:cubicBezTo>
                    <a:pt x="18574" y="7144"/>
                    <a:pt x="18478" y="7144"/>
                    <a:pt x="18288" y="7144"/>
                  </a:cubicBezTo>
                  <a:cubicBezTo>
                    <a:pt x="12192" y="7144"/>
                    <a:pt x="7144" y="12097"/>
                    <a:pt x="7144" y="18288"/>
                  </a:cubicBezTo>
                  <a:lnTo>
                    <a:pt x="7144" y="106775"/>
                  </a:lnTo>
                  <a:cubicBezTo>
                    <a:pt x="7144" y="112490"/>
                    <a:pt x="11335" y="117443"/>
                    <a:pt x="16954" y="118110"/>
                  </a:cubicBezTo>
                  <a:cubicBezTo>
                    <a:pt x="23622" y="118872"/>
                    <a:pt x="29337" y="113633"/>
                    <a:pt x="29337" y="107061"/>
                  </a:cubicBezTo>
                  <a:lnTo>
                    <a:pt x="29337" y="73724"/>
                  </a:lnTo>
                  <a:lnTo>
                    <a:pt x="63532" y="73724"/>
                  </a:lnTo>
                  <a:cubicBezTo>
                    <a:pt x="82582" y="73724"/>
                    <a:pt x="97917" y="57722"/>
                    <a:pt x="96869" y="38576"/>
                  </a:cubicBezTo>
                  <a:close/>
                  <a:moveTo>
                    <a:pt x="63341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63627" y="29337"/>
                  </a:lnTo>
                  <a:cubicBezTo>
                    <a:pt x="70199" y="29337"/>
                    <a:pt x="75438" y="35052"/>
                    <a:pt x="74676" y="41720"/>
                  </a:cubicBezTo>
                  <a:cubicBezTo>
                    <a:pt x="74009" y="47339"/>
                    <a:pt x="68961" y="51530"/>
                    <a:pt x="63341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5"/>
            <p:cNvSpPr/>
            <p:nvPr/>
          </p:nvSpPr>
          <p:spPr>
            <a:xfrm>
              <a:off x="1526182" y="3084046"/>
              <a:ext cx="95250" cy="123825"/>
            </a:xfrm>
            <a:custGeom>
              <a:avLst/>
              <a:gdLst/>
              <a:ahLst/>
              <a:cxnLst/>
              <a:rect l="l" t="t" r="r" b="b"/>
              <a:pathLst>
                <a:path w="95250" h="123825" extrusionOk="0">
                  <a:moveTo>
                    <a:pt x="53721" y="7197"/>
                  </a:moveTo>
                  <a:cubicBezTo>
                    <a:pt x="28289" y="5959"/>
                    <a:pt x="7144" y="26343"/>
                    <a:pt x="7144" y="51584"/>
                  </a:cubicBezTo>
                  <a:lnTo>
                    <a:pt x="7144" y="106829"/>
                  </a:lnTo>
                  <a:cubicBezTo>
                    <a:pt x="7144" y="112544"/>
                    <a:pt x="11335" y="117497"/>
                    <a:pt x="16954" y="118164"/>
                  </a:cubicBezTo>
                  <a:cubicBezTo>
                    <a:pt x="23622" y="118926"/>
                    <a:pt x="29337" y="113687"/>
                    <a:pt x="29337" y="107115"/>
                  </a:cubicBezTo>
                  <a:lnTo>
                    <a:pt x="29337" y="73777"/>
                  </a:lnTo>
                  <a:lnTo>
                    <a:pt x="73723" y="73777"/>
                  </a:lnTo>
                  <a:lnTo>
                    <a:pt x="73723" y="106829"/>
                  </a:lnTo>
                  <a:cubicBezTo>
                    <a:pt x="73723" y="112544"/>
                    <a:pt x="77915" y="117497"/>
                    <a:pt x="83534" y="118164"/>
                  </a:cubicBezTo>
                  <a:cubicBezTo>
                    <a:pt x="90202" y="118926"/>
                    <a:pt x="95917" y="113687"/>
                    <a:pt x="95917" y="107115"/>
                  </a:cubicBezTo>
                  <a:lnTo>
                    <a:pt x="95917" y="52251"/>
                  </a:lnTo>
                  <a:cubicBezTo>
                    <a:pt x="96012" y="28438"/>
                    <a:pt x="77533" y="8340"/>
                    <a:pt x="53721" y="7197"/>
                  </a:cubicBezTo>
                  <a:close/>
                  <a:moveTo>
                    <a:pt x="28956" y="51584"/>
                  </a:moveTo>
                  <a:cubicBezTo>
                    <a:pt x="28956" y="39297"/>
                    <a:pt x="38957" y="29391"/>
                    <a:pt x="51149" y="29391"/>
                  </a:cubicBezTo>
                  <a:cubicBezTo>
                    <a:pt x="63341" y="29391"/>
                    <a:pt x="73342" y="39392"/>
                    <a:pt x="73342" y="51584"/>
                  </a:cubicBezTo>
                  <a:lnTo>
                    <a:pt x="28956" y="515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5"/>
            <p:cNvSpPr/>
            <p:nvPr/>
          </p:nvSpPr>
          <p:spPr>
            <a:xfrm>
              <a:off x="1748209" y="3084025"/>
              <a:ext cx="28575" cy="123825"/>
            </a:xfrm>
            <a:custGeom>
              <a:avLst/>
              <a:gdLst/>
              <a:ahLst/>
              <a:cxnLst/>
              <a:rect l="l" t="t" r="r" b="b"/>
              <a:pathLst>
                <a:path w="28575" h="123825" extrusionOk="0">
                  <a:moveTo>
                    <a:pt x="7144" y="18552"/>
                  </a:moveTo>
                  <a:lnTo>
                    <a:pt x="7144" y="106754"/>
                  </a:lnTo>
                  <a:cubicBezTo>
                    <a:pt x="7144" y="112469"/>
                    <a:pt x="11335" y="117422"/>
                    <a:pt x="16954" y="118089"/>
                  </a:cubicBezTo>
                  <a:cubicBezTo>
                    <a:pt x="23622" y="118851"/>
                    <a:pt x="29337" y="113612"/>
                    <a:pt x="29337" y="10704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8" name="Google Shape;1208;p55"/>
          <p:cNvSpPr/>
          <p:nvPr/>
        </p:nvSpPr>
        <p:spPr>
          <a:xfrm>
            <a:off x="5496869" y="4903562"/>
            <a:ext cx="323849" cy="390525"/>
          </a:xfrm>
          <a:custGeom>
            <a:avLst/>
            <a:gdLst/>
            <a:ahLst/>
            <a:cxnLst/>
            <a:rect l="l" t="t" r="r" b="b"/>
            <a:pathLst>
              <a:path w="323850" h="390525" extrusionOk="0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9" name="Google Shape;1209;p55"/>
          <p:cNvGrpSpPr/>
          <p:nvPr/>
        </p:nvGrpSpPr>
        <p:grpSpPr>
          <a:xfrm>
            <a:off x="4152033" y="5552122"/>
            <a:ext cx="391763" cy="390525"/>
            <a:chOff x="4152034" y="5552122"/>
            <a:chExt cx="391763" cy="390525"/>
          </a:xfrm>
          <a:solidFill>
            <a:srgbClr val="027794"/>
          </a:solidFill>
        </p:grpSpPr>
        <p:sp>
          <p:nvSpPr>
            <p:cNvPr id="1210" name="Google Shape;1210;p55"/>
            <p:cNvSpPr/>
            <p:nvPr/>
          </p:nvSpPr>
          <p:spPr>
            <a:xfrm>
              <a:off x="4152034" y="5552122"/>
              <a:ext cx="257175" cy="390525"/>
            </a:xfrm>
            <a:custGeom>
              <a:avLst/>
              <a:gdLst/>
              <a:ahLst/>
              <a:cxnLst/>
              <a:rect l="l" t="t" r="r" b="b"/>
              <a:pathLst>
                <a:path w="257175" h="390525" extrusionOk="0">
                  <a:moveTo>
                    <a:pt x="2403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5000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0316" y="386144"/>
                  </a:lnTo>
                  <a:cubicBezTo>
                    <a:pt x="246412" y="386144"/>
                    <a:pt x="251460" y="381190"/>
                    <a:pt x="251460" y="375000"/>
                  </a:cubicBezTo>
                  <a:lnTo>
                    <a:pt x="251460" y="18288"/>
                  </a:lnTo>
                  <a:cubicBezTo>
                    <a:pt x="251460" y="12192"/>
                    <a:pt x="246507" y="7144"/>
                    <a:pt x="240316" y="7144"/>
                  </a:cubicBezTo>
                  <a:close/>
                  <a:moveTo>
                    <a:pt x="229267" y="29432"/>
                  </a:moveTo>
                  <a:lnTo>
                    <a:pt x="229267" y="141161"/>
                  </a:lnTo>
                  <a:lnTo>
                    <a:pt x="29432" y="141161"/>
                  </a:lnTo>
                  <a:lnTo>
                    <a:pt x="29432" y="29432"/>
                  </a:lnTo>
                  <a:lnTo>
                    <a:pt x="229267" y="29432"/>
                  </a:lnTo>
                  <a:close/>
                  <a:moveTo>
                    <a:pt x="29432" y="363950"/>
                  </a:moveTo>
                  <a:lnTo>
                    <a:pt x="29432" y="163354"/>
                  </a:lnTo>
                  <a:lnTo>
                    <a:pt x="229267" y="163354"/>
                  </a:lnTo>
                  <a:lnTo>
                    <a:pt x="229267" y="363950"/>
                  </a:lnTo>
                  <a:lnTo>
                    <a:pt x="29432" y="3639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55"/>
            <p:cNvSpPr/>
            <p:nvPr/>
          </p:nvSpPr>
          <p:spPr>
            <a:xfrm>
              <a:off x="4196420" y="5597271"/>
              <a:ext cx="161925" cy="76200"/>
            </a:xfrm>
            <a:custGeom>
              <a:avLst/>
              <a:gdLst/>
              <a:ahLst/>
              <a:cxnLst/>
              <a:rect l="l" t="t" r="r" b="b"/>
              <a:pathLst>
                <a:path w="161925" h="76200" extrusionOk="0">
                  <a:moveTo>
                    <a:pt x="18288" y="73819"/>
                  </a:moveTo>
                  <a:lnTo>
                    <a:pt x="151543" y="73819"/>
                  </a:lnTo>
                  <a:cubicBezTo>
                    <a:pt x="157639" y="73819"/>
                    <a:pt x="162687" y="68866"/>
                    <a:pt x="162687" y="62674"/>
                  </a:cubicBezTo>
                  <a:lnTo>
                    <a:pt x="162687" y="18288"/>
                  </a:lnTo>
                  <a:cubicBezTo>
                    <a:pt x="162687" y="12192"/>
                    <a:pt x="157734" y="7144"/>
                    <a:pt x="1515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4"/>
                  </a:lnTo>
                  <a:cubicBezTo>
                    <a:pt x="7239" y="68866"/>
                    <a:pt x="12192" y="73819"/>
                    <a:pt x="18288" y="73819"/>
                  </a:cubicBezTo>
                  <a:close/>
                  <a:moveTo>
                    <a:pt x="29432" y="29432"/>
                  </a:moveTo>
                  <a:lnTo>
                    <a:pt x="140494" y="29432"/>
                  </a:lnTo>
                  <a:lnTo>
                    <a:pt x="140494" y="51625"/>
                  </a:lnTo>
                  <a:lnTo>
                    <a:pt x="29432" y="51625"/>
                  </a:lnTo>
                  <a:lnTo>
                    <a:pt x="29432" y="294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5"/>
            <p:cNvSpPr/>
            <p:nvPr/>
          </p:nvSpPr>
          <p:spPr>
            <a:xfrm>
              <a:off x="4196135" y="573052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 extrusionOk="0">
                  <a:moveTo>
                    <a:pt x="84867" y="7144"/>
                  </a:moveTo>
                  <a:cubicBezTo>
                    <a:pt x="42005" y="7144"/>
                    <a:pt x="7144" y="42005"/>
                    <a:pt x="7144" y="84867"/>
                  </a:cubicBezTo>
                  <a:cubicBezTo>
                    <a:pt x="7144" y="127730"/>
                    <a:pt x="42005" y="162592"/>
                    <a:pt x="84867" y="162592"/>
                  </a:cubicBezTo>
                  <a:cubicBezTo>
                    <a:pt x="127730" y="162592"/>
                    <a:pt x="162592" y="127730"/>
                    <a:pt x="162592" y="84867"/>
                  </a:cubicBezTo>
                  <a:cubicBezTo>
                    <a:pt x="162592" y="42005"/>
                    <a:pt x="127730" y="7144"/>
                    <a:pt x="84867" y="7144"/>
                  </a:cubicBezTo>
                  <a:close/>
                  <a:moveTo>
                    <a:pt x="84867" y="140398"/>
                  </a:moveTo>
                  <a:cubicBezTo>
                    <a:pt x="54292" y="140398"/>
                    <a:pt x="29337" y="115538"/>
                    <a:pt x="29337" y="84867"/>
                  </a:cubicBezTo>
                  <a:cubicBezTo>
                    <a:pt x="29337" y="54197"/>
                    <a:pt x="54197" y="29337"/>
                    <a:pt x="84867" y="29337"/>
                  </a:cubicBezTo>
                  <a:cubicBezTo>
                    <a:pt x="115538" y="29337"/>
                    <a:pt x="140398" y="54197"/>
                    <a:pt x="140398" y="84867"/>
                  </a:cubicBezTo>
                  <a:cubicBezTo>
                    <a:pt x="140398" y="115538"/>
                    <a:pt x="115443" y="140398"/>
                    <a:pt x="84867" y="14039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5"/>
            <p:cNvSpPr/>
            <p:nvPr/>
          </p:nvSpPr>
          <p:spPr>
            <a:xfrm>
              <a:off x="4240521" y="577491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865" y="7144"/>
                    <a:pt x="40481" y="7144"/>
                  </a:cubicBezTo>
                  <a:close/>
                  <a:moveTo>
                    <a:pt x="40481" y="51531"/>
                  </a:moveTo>
                  <a:cubicBezTo>
                    <a:pt x="34385" y="51531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6" y="34195"/>
                    <a:pt x="51626" y="40386"/>
                  </a:cubicBezTo>
                  <a:cubicBezTo>
                    <a:pt x="51530" y="46577"/>
                    <a:pt x="46577" y="51531"/>
                    <a:pt x="40481" y="515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5"/>
            <p:cNvSpPr/>
            <p:nvPr/>
          </p:nvSpPr>
          <p:spPr>
            <a:xfrm>
              <a:off x="4419964" y="5575171"/>
              <a:ext cx="123825" cy="161925"/>
            </a:xfrm>
            <a:custGeom>
              <a:avLst/>
              <a:gdLst/>
              <a:ahLst/>
              <a:cxnLst/>
              <a:rect l="l" t="t" r="r" b="b"/>
              <a:pathLst>
                <a:path w="123825" h="161925" extrusionOk="0">
                  <a:moveTo>
                    <a:pt x="73827" y="129636"/>
                  </a:moveTo>
                  <a:lnTo>
                    <a:pt x="73827" y="31243"/>
                  </a:lnTo>
                  <a:cubicBezTo>
                    <a:pt x="86781" y="35815"/>
                    <a:pt x="96020" y="48198"/>
                    <a:pt x="96020" y="62675"/>
                  </a:cubicBezTo>
                  <a:cubicBezTo>
                    <a:pt x="96020" y="67914"/>
                    <a:pt x="99735" y="72486"/>
                    <a:pt x="104783" y="73534"/>
                  </a:cubicBezTo>
                  <a:cubicBezTo>
                    <a:pt x="111927" y="74963"/>
                    <a:pt x="118213" y="69533"/>
                    <a:pt x="118213" y="62675"/>
                  </a:cubicBezTo>
                  <a:cubicBezTo>
                    <a:pt x="118213" y="31910"/>
                    <a:pt x="93067" y="6954"/>
                    <a:pt x="62302" y="7145"/>
                  </a:cubicBezTo>
                  <a:cubicBezTo>
                    <a:pt x="56396" y="7145"/>
                    <a:pt x="51634" y="12002"/>
                    <a:pt x="51634" y="17908"/>
                  </a:cubicBezTo>
                  <a:lnTo>
                    <a:pt x="51634" y="97823"/>
                  </a:lnTo>
                  <a:cubicBezTo>
                    <a:pt x="44871" y="95441"/>
                    <a:pt x="37060" y="95156"/>
                    <a:pt x="29059" y="97823"/>
                  </a:cubicBezTo>
                  <a:cubicBezTo>
                    <a:pt x="19534" y="101061"/>
                    <a:pt x="12010" y="108776"/>
                    <a:pt x="8866" y="118397"/>
                  </a:cubicBezTo>
                  <a:cubicBezTo>
                    <a:pt x="389" y="144972"/>
                    <a:pt x="24583" y="169165"/>
                    <a:pt x="51157" y="160878"/>
                  </a:cubicBezTo>
                  <a:cubicBezTo>
                    <a:pt x="63635" y="156878"/>
                    <a:pt x="73827" y="142685"/>
                    <a:pt x="73827" y="129636"/>
                  </a:cubicBezTo>
                  <a:close/>
                  <a:moveTo>
                    <a:pt x="40108" y="118111"/>
                  </a:moveTo>
                  <a:cubicBezTo>
                    <a:pt x="46204" y="118111"/>
                    <a:pt x="51253" y="123064"/>
                    <a:pt x="51253" y="129255"/>
                  </a:cubicBezTo>
                  <a:cubicBezTo>
                    <a:pt x="51253" y="135447"/>
                    <a:pt x="46300" y="140400"/>
                    <a:pt x="40108" y="140400"/>
                  </a:cubicBezTo>
                  <a:cubicBezTo>
                    <a:pt x="34012" y="140400"/>
                    <a:pt x="28964" y="135447"/>
                    <a:pt x="28964" y="129255"/>
                  </a:cubicBezTo>
                  <a:cubicBezTo>
                    <a:pt x="28964" y="123064"/>
                    <a:pt x="34012" y="118111"/>
                    <a:pt x="40108" y="1181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5"/>
            <p:cNvSpPr/>
            <p:nvPr/>
          </p:nvSpPr>
          <p:spPr>
            <a:xfrm>
              <a:off x="4419972" y="5752623"/>
              <a:ext cx="123825" cy="161925"/>
            </a:xfrm>
            <a:custGeom>
              <a:avLst/>
              <a:gdLst/>
              <a:ahLst/>
              <a:cxnLst/>
              <a:rect l="l" t="t" r="r" b="b"/>
              <a:pathLst>
                <a:path w="123825" h="161925" extrusionOk="0">
                  <a:moveTo>
                    <a:pt x="87154" y="96107"/>
                  </a:moveTo>
                  <a:cubicBezTo>
                    <a:pt x="82486" y="95821"/>
                    <a:pt x="77914" y="96488"/>
                    <a:pt x="73819" y="97917"/>
                  </a:cubicBezTo>
                  <a:lnTo>
                    <a:pt x="73819" y="18288"/>
                  </a:lnTo>
                  <a:cubicBezTo>
                    <a:pt x="73819" y="12192"/>
                    <a:pt x="68866" y="7144"/>
                    <a:pt x="62674" y="7144"/>
                  </a:cubicBezTo>
                  <a:cubicBezTo>
                    <a:pt x="32194" y="7144"/>
                    <a:pt x="7334" y="31813"/>
                    <a:pt x="7144" y="62293"/>
                  </a:cubicBezTo>
                  <a:cubicBezTo>
                    <a:pt x="7144" y="68103"/>
                    <a:pt x="11430" y="73152"/>
                    <a:pt x="17145" y="73723"/>
                  </a:cubicBezTo>
                  <a:cubicBezTo>
                    <a:pt x="23717" y="74295"/>
                    <a:pt x="29337" y="69152"/>
                    <a:pt x="29337" y="62675"/>
                  </a:cubicBezTo>
                  <a:cubicBezTo>
                    <a:pt x="29337" y="48196"/>
                    <a:pt x="38576" y="35814"/>
                    <a:pt x="51530" y="31242"/>
                  </a:cubicBezTo>
                  <a:lnTo>
                    <a:pt x="51530" y="128778"/>
                  </a:lnTo>
                  <a:cubicBezTo>
                    <a:pt x="51530" y="145923"/>
                    <a:pt x="65532" y="161354"/>
                    <a:pt x="82582" y="162496"/>
                  </a:cubicBezTo>
                  <a:cubicBezTo>
                    <a:pt x="102775" y="163830"/>
                    <a:pt x="119539" y="147066"/>
                    <a:pt x="118015" y="126778"/>
                  </a:cubicBezTo>
                  <a:cubicBezTo>
                    <a:pt x="116872" y="110490"/>
                    <a:pt x="103632" y="97250"/>
                    <a:pt x="87154" y="96107"/>
                  </a:cubicBezTo>
                  <a:close/>
                  <a:moveTo>
                    <a:pt x="84487" y="140494"/>
                  </a:moveTo>
                  <a:cubicBezTo>
                    <a:pt x="78391" y="140494"/>
                    <a:pt x="73342" y="135541"/>
                    <a:pt x="73342" y="129350"/>
                  </a:cubicBezTo>
                  <a:cubicBezTo>
                    <a:pt x="73342" y="123254"/>
                    <a:pt x="78296" y="118205"/>
                    <a:pt x="84487" y="118205"/>
                  </a:cubicBezTo>
                  <a:cubicBezTo>
                    <a:pt x="90678" y="118205"/>
                    <a:pt x="95631" y="123158"/>
                    <a:pt x="95631" y="129350"/>
                  </a:cubicBezTo>
                  <a:cubicBezTo>
                    <a:pt x="95631" y="135445"/>
                    <a:pt x="90678" y="140494"/>
                    <a:pt x="84487" y="1404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6" name="Google Shape;1216;p55"/>
          <p:cNvSpPr/>
          <p:nvPr/>
        </p:nvSpPr>
        <p:spPr>
          <a:xfrm>
            <a:off x="6159827" y="4903658"/>
            <a:ext cx="314325" cy="390525"/>
          </a:xfrm>
          <a:custGeom>
            <a:avLst/>
            <a:gdLst/>
            <a:ahLst/>
            <a:cxnLst/>
            <a:rect l="l" t="t" r="r" b="b"/>
            <a:pathLst>
              <a:path w="314325" h="390525" extrusionOk="0">
                <a:moveTo>
                  <a:pt x="161906" y="7147"/>
                </a:moveTo>
                <a:cubicBezTo>
                  <a:pt x="183623" y="7432"/>
                  <a:pt x="194768" y="28578"/>
                  <a:pt x="207531" y="32674"/>
                </a:cubicBezTo>
                <a:cubicBezTo>
                  <a:pt x="218961" y="36388"/>
                  <a:pt x="239725" y="25434"/>
                  <a:pt x="256489" y="37912"/>
                </a:cubicBezTo>
                <a:cubicBezTo>
                  <a:pt x="273825" y="50866"/>
                  <a:pt x="270491" y="74584"/>
                  <a:pt x="278397" y="85442"/>
                </a:cubicBezTo>
                <a:cubicBezTo>
                  <a:pt x="285445" y="95158"/>
                  <a:pt x="308686" y="98491"/>
                  <a:pt x="314878" y="118494"/>
                </a:cubicBezTo>
                <a:cubicBezTo>
                  <a:pt x="321355" y="139163"/>
                  <a:pt x="304686" y="156499"/>
                  <a:pt x="304686" y="169738"/>
                </a:cubicBezTo>
                <a:cubicBezTo>
                  <a:pt x="304686" y="181835"/>
                  <a:pt x="321545" y="198123"/>
                  <a:pt x="314782" y="217935"/>
                </a:cubicBezTo>
                <a:cubicBezTo>
                  <a:pt x="307829" y="238414"/>
                  <a:pt x="284302" y="242509"/>
                  <a:pt x="276396" y="253368"/>
                </a:cubicBezTo>
                <a:cubicBezTo>
                  <a:pt x="269253" y="263179"/>
                  <a:pt x="273349" y="286134"/>
                  <a:pt x="256203" y="298326"/>
                </a:cubicBezTo>
                <a:cubicBezTo>
                  <a:pt x="250584" y="302326"/>
                  <a:pt x="244679" y="304041"/>
                  <a:pt x="238678" y="304517"/>
                </a:cubicBezTo>
                <a:lnTo>
                  <a:pt x="238678" y="374621"/>
                </a:lnTo>
                <a:cubicBezTo>
                  <a:pt x="238678" y="380146"/>
                  <a:pt x="234201" y="385384"/>
                  <a:pt x="228677" y="385956"/>
                </a:cubicBezTo>
                <a:cubicBezTo>
                  <a:pt x="226676" y="386146"/>
                  <a:pt x="224866" y="385860"/>
                  <a:pt x="223247" y="385099"/>
                </a:cubicBezTo>
                <a:lnTo>
                  <a:pt x="161716" y="364334"/>
                </a:lnTo>
                <a:lnTo>
                  <a:pt x="99327" y="385384"/>
                </a:lnTo>
                <a:cubicBezTo>
                  <a:pt x="92088" y="387766"/>
                  <a:pt x="84753" y="382336"/>
                  <a:pt x="84753" y="374907"/>
                </a:cubicBezTo>
                <a:lnTo>
                  <a:pt x="84753" y="304326"/>
                </a:lnTo>
                <a:cubicBezTo>
                  <a:pt x="78658" y="304041"/>
                  <a:pt x="72752" y="302422"/>
                  <a:pt x="67037" y="298231"/>
                </a:cubicBezTo>
                <a:cubicBezTo>
                  <a:pt x="49702" y="285276"/>
                  <a:pt x="53036" y="261559"/>
                  <a:pt x="45130" y="250701"/>
                </a:cubicBezTo>
                <a:cubicBezTo>
                  <a:pt x="38081" y="240985"/>
                  <a:pt x="14840" y="237651"/>
                  <a:pt x="8649" y="217649"/>
                </a:cubicBezTo>
                <a:cubicBezTo>
                  <a:pt x="2172" y="196980"/>
                  <a:pt x="18841" y="179644"/>
                  <a:pt x="18841" y="166405"/>
                </a:cubicBezTo>
                <a:cubicBezTo>
                  <a:pt x="18841" y="154308"/>
                  <a:pt x="1981" y="138020"/>
                  <a:pt x="8744" y="118208"/>
                </a:cubicBezTo>
                <a:cubicBezTo>
                  <a:pt x="15697" y="97729"/>
                  <a:pt x="39224" y="93634"/>
                  <a:pt x="47130" y="82775"/>
                </a:cubicBezTo>
                <a:cubicBezTo>
                  <a:pt x="54274" y="72964"/>
                  <a:pt x="50178" y="50009"/>
                  <a:pt x="67323" y="37817"/>
                </a:cubicBezTo>
                <a:cubicBezTo>
                  <a:pt x="85039" y="25244"/>
                  <a:pt x="106566" y="35722"/>
                  <a:pt x="119234" y="31626"/>
                </a:cubicBezTo>
                <a:cubicBezTo>
                  <a:pt x="130569" y="27911"/>
                  <a:pt x="140951" y="6861"/>
                  <a:pt x="161906" y="7147"/>
                </a:cubicBezTo>
                <a:lnTo>
                  <a:pt x="161906" y="7147"/>
                </a:lnTo>
                <a:close/>
                <a:moveTo>
                  <a:pt x="216580" y="303660"/>
                </a:moveTo>
                <a:cubicBezTo>
                  <a:pt x="203721" y="302898"/>
                  <a:pt x="201435" y="304803"/>
                  <a:pt x="191434" y="313947"/>
                </a:cubicBezTo>
                <a:cubicBezTo>
                  <a:pt x="182956" y="321662"/>
                  <a:pt x="174669" y="329187"/>
                  <a:pt x="161716" y="328996"/>
                </a:cubicBezTo>
                <a:cubicBezTo>
                  <a:pt x="139999" y="328710"/>
                  <a:pt x="128854" y="307565"/>
                  <a:pt x="116091" y="303469"/>
                </a:cubicBezTo>
                <a:cubicBezTo>
                  <a:pt x="113614" y="302707"/>
                  <a:pt x="110471" y="302612"/>
                  <a:pt x="107042" y="302802"/>
                </a:cubicBezTo>
                <a:lnTo>
                  <a:pt x="107042" y="359476"/>
                </a:lnTo>
                <a:lnTo>
                  <a:pt x="158287" y="342236"/>
                </a:lnTo>
                <a:cubicBezTo>
                  <a:pt x="160477" y="341474"/>
                  <a:pt x="162954" y="341474"/>
                  <a:pt x="165335" y="342236"/>
                </a:cubicBezTo>
                <a:lnTo>
                  <a:pt x="216580" y="359476"/>
                </a:lnTo>
                <a:lnTo>
                  <a:pt x="216580" y="303660"/>
                </a:lnTo>
                <a:lnTo>
                  <a:pt x="216580" y="303660"/>
                </a:lnTo>
                <a:close/>
                <a:moveTo>
                  <a:pt x="161716" y="40293"/>
                </a:moveTo>
                <a:cubicBezTo>
                  <a:pt x="168288" y="40293"/>
                  <a:pt x="174860" y="40770"/>
                  <a:pt x="181146" y="41722"/>
                </a:cubicBezTo>
                <a:cubicBezTo>
                  <a:pt x="175051" y="36579"/>
                  <a:pt x="167621" y="29340"/>
                  <a:pt x="161525" y="29245"/>
                </a:cubicBezTo>
                <a:cubicBezTo>
                  <a:pt x="156382" y="29149"/>
                  <a:pt x="149143" y="36674"/>
                  <a:pt x="143713" y="41532"/>
                </a:cubicBezTo>
                <a:cubicBezTo>
                  <a:pt x="149714" y="40675"/>
                  <a:pt x="155715" y="40293"/>
                  <a:pt x="161716" y="40293"/>
                </a:cubicBezTo>
                <a:lnTo>
                  <a:pt x="161716" y="40293"/>
                </a:lnTo>
                <a:close/>
                <a:moveTo>
                  <a:pt x="221628" y="55152"/>
                </a:moveTo>
                <a:cubicBezTo>
                  <a:pt x="232677" y="61058"/>
                  <a:pt x="242869" y="68583"/>
                  <a:pt x="251727" y="77346"/>
                </a:cubicBezTo>
                <a:cubicBezTo>
                  <a:pt x="249822" y="69631"/>
                  <a:pt x="248107" y="59439"/>
                  <a:pt x="243250" y="55724"/>
                </a:cubicBezTo>
                <a:cubicBezTo>
                  <a:pt x="239059" y="52581"/>
                  <a:pt x="228867" y="54486"/>
                  <a:pt x="221628" y="55152"/>
                </a:cubicBezTo>
                <a:lnTo>
                  <a:pt x="221628" y="55152"/>
                </a:lnTo>
                <a:close/>
                <a:moveTo>
                  <a:pt x="276587" y="111922"/>
                </a:moveTo>
                <a:cubicBezTo>
                  <a:pt x="282016" y="122971"/>
                  <a:pt x="285827" y="134877"/>
                  <a:pt x="287922" y="147450"/>
                </a:cubicBezTo>
                <a:cubicBezTo>
                  <a:pt x="290970" y="140116"/>
                  <a:pt x="295542" y="130781"/>
                  <a:pt x="293732" y="125066"/>
                </a:cubicBezTo>
                <a:cubicBezTo>
                  <a:pt x="292208" y="120113"/>
                  <a:pt x="282779" y="115636"/>
                  <a:pt x="276587" y="111922"/>
                </a:cubicBezTo>
                <a:lnTo>
                  <a:pt x="276587" y="111922"/>
                </a:lnTo>
                <a:close/>
                <a:moveTo>
                  <a:pt x="287636" y="190217"/>
                </a:moveTo>
                <a:cubicBezTo>
                  <a:pt x="285445" y="202790"/>
                  <a:pt x="281445" y="214696"/>
                  <a:pt x="275920" y="225650"/>
                </a:cubicBezTo>
                <a:cubicBezTo>
                  <a:pt x="282683" y="221459"/>
                  <a:pt x="291827" y="216697"/>
                  <a:pt x="293827" y="210886"/>
                </a:cubicBezTo>
                <a:cubicBezTo>
                  <a:pt x="295446" y="205933"/>
                  <a:pt x="290589" y="196789"/>
                  <a:pt x="287636" y="190217"/>
                </a:cubicBezTo>
                <a:lnTo>
                  <a:pt x="287636" y="190217"/>
                </a:lnTo>
                <a:close/>
                <a:moveTo>
                  <a:pt x="250679" y="259940"/>
                </a:moveTo>
                <a:cubicBezTo>
                  <a:pt x="241726" y="268608"/>
                  <a:pt x="231534" y="275942"/>
                  <a:pt x="220389" y="281752"/>
                </a:cubicBezTo>
                <a:cubicBezTo>
                  <a:pt x="228295" y="282324"/>
                  <a:pt x="238678" y="283848"/>
                  <a:pt x="243536" y="280324"/>
                </a:cubicBezTo>
                <a:cubicBezTo>
                  <a:pt x="247727" y="277371"/>
                  <a:pt x="249155" y="266989"/>
                  <a:pt x="250679" y="259940"/>
                </a:cubicBezTo>
                <a:lnTo>
                  <a:pt x="250679" y="259940"/>
                </a:lnTo>
                <a:close/>
                <a:moveTo>
                  <a:pt x="179623" y="294706"/>
                </a:moveTo>
                <a:cubicBezTo>
                  <a:pt x="167240" y="296421"/>
                  <a:pt x="154572" y="296326"/>
                  <a:pt x="142285" y="294516"/>
                </a:cubicBezTo>
                <a:cubicBezTo>
                  <a:pt x="148380" y="299659"/>
                  <a:pt x="155810" y="306898"/>
                  <a:pt x="161906" y="306993"/>
                </a:cubicBezTo>
                <a:cubicBezTo>
                  <a:pt x="167050" y="306993"/>
                  <a:pt x="174289" y="299469"/>
                  <a:pt x="179623" y="294706"/>
                </a:cubicBezTo>
                <a:lnTo>
                  <a:pt x="179623" y="294706"/>
                </a:lnTo>
                <a:close/>
                <a:moveTo>
                  <a:pt x="101804" y="280990"/>
                </a:moveTo>
                <a:cubicBezTo>
                  <a:pt x="90754" y="275085"/>
                  <a:pt x="80562" y="267560"/>
                  <a:pt x="71704" y="258797"/>
                </a:cubicBezTo>
                <a:cubicBezTo>
                  <a:pt x="73609" y="266512"/>
                  <a:pt x="75324" y="276704"/>
                  <a:pt x="80182" y="280419"/>
                </a:cubicBezTo>
                <a:cubicBezTo>
                  <a:pt x="84468" y="283562"/>
                  <a:pt x="94660" y="281752"/>
                  <a:pt x="101804" y="280990"/>
                </a:cubicBezTo>
                <a:lnTo>
                  <a:pt x="101804" y="280990"/>
                </a:lnTo>
                <a:close/>
                <a:moveTo>
                  <a:pt x="46939" y="224221"/>
                </a:moveTo>
                <a:cubicBezTo>
                  <a:pt x="41510" y="213172"/>
                  <a:pt x="37700" y="201266"/>
                  <a:pt x="35605" y="188693"/>
                </a:cubicBezTo>
                <a:cubicBezTo>
                  <a:pt x="32557" y="196027"/>
                  <a:pt x="27985" y="205362"/>
                  <a:pt x="29795" y="211077"/>
                </a:cubicBezTo>
                <a:cubicBezTo>
                  <a:pt x="31318" y="216125"/>
                  <a:pt x="40653" y="220602"/>
                  <a:pt x="46939" y="224221"/>
                </a:cubicBezTo>
                <a:lnTo>
                  <a:pt x="46939" y="224221"/>
                </a:lnTo>
                <a:close/>
                <a:moveTo>
                  <a:pt x="35890" y="146021"/>
                </a:moveTo>
                <a:cubicBezTo>
                  <a:pt x="38081" y="133448"/>
                  <a:pt x="42082" y="121542"/>
                  <a:pt x="47606" y="110588"/>
                </a:cubicBezTo>
                <a:cubicBezTo>
                  <a:pt x="40843" y="114779"/>
                  <a:pt x="31699" y="119542"/>
                  <a:pt x="29699" y="125352"/>
                </a:cubicBezTo>
                <a:cubicBezTo>
                  <a:pt x="28080" y="130209"/>
                  <a:pt x="32937" y="139354"/>
                  <a:pt x="35890" y="146021"/>
                </a:cubicBezTo>
                <a:lnTo>
                  <a:pt x="35890" y="146021"/>
                </a:lnTo>
                <a:close/>
                <a:moveTo>
                  <a:pt x="72847" y="76298"/>
                </a:moveTo>
                <a:cubicBezTo>
                  <a:pt x="81801" y="67630"/>
                  <a:pt x="91993" y="60296"/>
                  <a:pt x="103137" y="54486"/>
                </a:cubicBezTo>
                <a:cubicBezTo>
                  <a:pt x="95231" y="53914"/>
                  <a:pt x="84849" y="52390"/>
                  <a:pt x="79991" y="55915"/>
                </a:cubicBezTo>
                <a:cubicBezTo>
                  <a:pt x="75800" y="58867"/>
                  <a:pt x="74372" y="69250"/>
                  <a:pt x="72847" y="76298"/>
                </a:cubicBezTo>
                <a:lnTo>
                  <a:pt x="72847" y="76298"/>
                </a:lnTo>
                <a:close/>
                <a:moveTo>
                  <a:pt x="171050" y="111922"/>
                </a:moveTo>
                <a:cubicBezTo>
                  <a:pt x="166764" y="105349"/>
                  <a:pt x="157048" y="105064"/>
                  <a:pt x="152571" y="111731"/>
                </a:cubicBezTo>
                <a:lnTo>
                  <a:pt x="139332" y="131352"/>
                </a:lnTo>
                <a:lnTo>
                  <a:pt x="119044" y="137258"/>
                </a:lnTo>
                <a:lnTo>
                  <a:pt x="113519" y="133162"/>
                </a:lnTo>
                <a:cubicBezTo>
                  <a:pt x="106756" y="127924"/>
                  <a:pt x="97803" y="131448"/>
                  <a:pt x="95803" y="138973"/>
                </a:cubicBezTo>
                <a:lnTo>
                  <a:pt x="91326" y="155927"/>
                </a:lnTo>
                <a:lnTo>
                  <a:pt x="77420" y="165833"/>
                </a:lnTo>
                <a:cubicBezTo>
                  <a:pt x="70371" y="170596"/>
                  <a:pt x="70943" y="180311"/>
                  <a:pt x="77420" y="184502"/>
                </a:cubicBezTo>
                <a:lnTo>
                  <a:pt x="92183" y="194027"/>
                </a:lnTo>
                <a:lnTo>
                  <a:pt x="97422" y="210696"/>
                </a:lnTo>
                <a:lnTo>
                  <a:pt x="97422" y="210696"/>
                </a:lnTo>
                <a:cubicBezTo>
                  <a:pt x="99708" y="218030"/>
                  <a:pt x="108852" y="220983"/>
                  <a:pt x="114948" y="216030"/>
                </a:cubicBezTo>
                <a:lnTo>
                  <a:pt x="127616" y="205648"/>
                </a:lnTo>
                <a:cubicBezTo>
                  <a:pt x="130569" y="208791"/>
                  <a:pt x="135141" y="210029"/>
                  <a:pt x="139427" y="208505"/>
                </a:cubicBezTo>
                <a:lnTo>
                  <a:pt x="161620" y="200504"/>
                </a:lnTo>
                <a:lnTo>
                  <a:pt x="183814" y="208505"/>
                </a:lnTo>
                <a:lnTo>
                  <a:pt x="183814" y="208505"/>
                </a:lnTo>
                <a:cubicBezTo>
                  <a:pt x="187814" y="209934"/>
                  <a:pt x="192291" y="208981"/>
                  <a:pt x="195339" y="206029"/>
                </a:cubicBezTo>
                <a:lnTo>
                  <a:pt x="207626" y="216030"/>
                </a:lnTo>
                <a:cubicBezTo>
                  <a:pt x="213722" y="220983"/>
                  <a:pt x="222866" y="218030"/>
                  <a:pt x="225152" y="210696"/>
                </a:cubicBezTo>
                <a:lnTo>
                  <a:pt x="225152" y="210696"/>
                </a:lnTo>
                <a:lnTo>
                  <a:pt x="230391" y="194027"/>
                </a:lnTo>
                <a:lnTo>
                  <a:pt x="245155" y="184502"/>
                </a:lnTo>
                <a:cubicBezTo>
                  <a:pt x="251632" y="180311"/>
                  <a:pt x="252203" y="170691"/>
                  <a:pt x="245155" y="165833"/>
                </a:cubicBezTo>
                <a:lnTo>
                  <a:pt x="231248" y="155927"/>
                </a:lnTo>
                <a:lnTo>
                  <a:pt x="226772" y="138973"/>
                </a:lnTo>
                <a:cubicBezTo>
                  <a:pt x="224771" y="131543"/>
                  <a:pt x="215818" y="127924"/>
                  <a:pt x="209055" y="133162"/>
                </a:cubicBezTo>
                <a:lnTo>
                  <a:pt x="203816" y="137067"/>
                </a:lnTo>
                <a:lnTo>
                  <a:pt x="184004" y="131352"/>
                </a:lnTo>
                <a:lnTo>
                  <a:pt x="171050" y="111922"/>
                </a:lnTo>
                <a:lnTo>
                  <a:pt x="171050" y="111922"/>
                </a:lnTo>
                <a:close/>
                <a:moveTo>
                  <a:pt x="206959" y="162404"/>
                </a:moveTo>
                <a:lnTo>
                  <a:pt x="198006" y="173929"/>
                </a:lnTo>
                <a:lnTo>
                  <a:pt x="198292" y="182597"/>
                </a:lnTo>
                <a:cubicBezTo>
                  <a:pt x="200863" y="182692"/>
                  <a:pt x="203149" y="183550"/>
                  <a:pt x="205054" y="185074"/>
                </a:cubicBezTo>
                <a:lnTo>
                  <a:pt x="205054" y="185074"/>
                </a:lnTo>
                <a:lnTo>
                  <a:pt x="209055" y="188407"/>
                </a:lnTo>
                <a:cubicBezTo>
                  <a:pt x="212008" y="179073"/>
                  <a:pt x="211436" y="179835"/>
                  <a:pt x="219532" y="174691"/>
                </a:cubicBezTo>
                <a:cubicBezTo>
                  <a:pt x="215627" y="171929"/>
                  <a:pt x="212293" y="170215"/>
                  <a:pt x="211055" y="165452"/>
                </a:cubicBezTo>
                <a:lnTo>
                  <a:pt x="209721" y="160404"/>
                </a:lnTo>
                <a:lnTo>
                  <a:pt x="206959" y="162404"/>
                </a:lnTo>
                <a:lnTo>
                  <a:pt x="206959" y="162404"/>
                </a:lnTo>
                <a:close/>
                <a:moveTo>
                  <a:pt x="125235" y="182597"/>
                </a:moveTo>
                <a:lnTo>
                  <a:pt x="125521" y="173929"/>
                </a:lnTo>
                <a:lnTo>
                  <a:pt x="117519" y="163738"/>
                </a:lnTo>
                <a:lnTo>
                  <a:pt x="113043" y="160404"/>
                </a:lnTo>
                <a:lnTo>
                  <a:pt x="111709" y="165452"/>
                </a:lnTo>
                <a:cubicBezTo>
                  <a:pt x="110471" y="170215"/>
                  <a:pt x="107138" y="171929"/>
                  <a:pt x="103232" y="174691"/>
                </a:cubicBezTo>
                <a:cubicBezTo>
                  <a:pt x="111329" y="179930"/>
                  <a:pt x="110852" y="179168"/>
                  <a:pt x="113710" y="188407"/>
                </a:cubicBezTo>
                <a:lnTo>
                  <a:pt x="117710" y="185074"/>
                </a:lnTo>
                <a:lnTo>
                  <a:pt x="117710" y="185074"/>
                </a:lnTo>
                <a:cubicBezTo>
                  <a:pt x="119901" y="183264"/>
                  <a:pt x="122282" y="182502"/>
                  <a:pt x="125235" y="182597"/>
                </a:cubicBezTo>
                <a:lnTo>
                  <a:pt x="125235" y="182597"/>
                </a:lnTo>
                <a:close/>
                <a:moveTo>
                  <a:pt x="168002" y="147069"/>
                </a:moveTo>
                <a:lnTo>
                  <a:pt x="161716" y="137734"/>
                </a:lnTo>
                <a:lnTo>
                  <a:pt x="155429" y="146974"/>
                </a:lnTo>
                <a:cubicBezTo>
                  <a:pt x="154000" y="149069"/>
                  <a:pt x="151905" y="150688"/>
                  <a:pt x="149333" y="151450"/>
                </a:cubicBezTo>
                <a:lnTo>
                  <a:pt x="138475" y="154593"/>
                </a:lnTo>
                <a:lnTo>
                  <a:pt x="145238" y="163261"/>
                </a:lnTo>
                <a:cubicBezTo>
                  <a:pt x="146857" y="165262"/>
                  <a:pt x="147809" y="167833"/>
                  <a:pt x="147714" y="170596"/>
                </a:cubicBezTo>
                <a:lnTo>
                  <a:pt x="147333" y="181835"/>
                </a:lnTo>
                <a:lnTo>
                  <a:pt x="157905" y="178025"/>
                </a:lnTo>
                <a:cubicBezTo>
                  <a:pt x="160287" y="177168"/>
                  <a:pt x="162954" y="177073"/>
                  <a:pt x="165430" y="178025"/>
                </a:cubicBezTo>
                <a:lnTo>
                  <a:pt x="176003" y="181835"/>
                </a:lnTo>
                <a:lnTo>
                  <a:pt x="175622" y="170596"/>
                </a:lnTo>
                <a:lnTo>
                  <a:pt x="175622" y="170596"/>
                </a:lnTo>
                <a:cubicBezTo>
                  <a:pt x="175527" y="168119"/>
                  <a:pt x="176289" y="165547"/>
                  <a:pt x="178004" y="163452"/>
                </a:cubicBezTo>
                <a:lnTo>
                  <a:pt x="184957" y="154593"/>
                </a:lnTo>
                <a:lnTo>
                  <a:pt x="175051" y="151736"/>
                </a:lnTo>
                <a:cubicBezTo>
                  <a:pt x="172288" y="151260"/>
                  <a:pt x="169717" y="149641"/>
                  <a:pt x="168002" y="147069"/>
                </a:cubicBezTo>
                <a:lnTo>
                  <a:pt x="168002" y="147069"/>
                </a:lnTo>
                <a:close/>
                <a:moveTo>
                  <a:pt x="236392" y="93443"/>
                </a:moveTo>
                <a:cubicBezTo>
                  <a:pt x="195148" y="52200"/>
                  <a:pt x="128283" y="52200"/>
                  <a:pt x="87039" y="93443"/>
                </a:cubicBezTo>
                <a:cubicBezTo>
                  <a:pt x="45797" y="134686"/>
                  <a:pt x="45797" y="201552"/>
                  <a:pt x="87039" y="242795"/>
                </a:cubicBezTo>
                <a:cubicBezTo>
                  <a:pt x="128283" y="284038"/>
                  <a:pt x="195148" y="284038"/>
                  <a:pt x="236392" y="242795"/>
                </a:cubicBezTo>
                <a:cubicBezTo>
                  <a:pt x="277635" y="201552"/>
                  <a:pt x="277635" y="134686"/>
                  <a:pt x="236392" y="93443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7" name="Google Shape;1217;p55"/>
          <p:cNvGrpSpPr/>
          <p:nvPr/>
        </p:nvGrpSpPr>
        <p:grpSpPr>
          <a:xfrm>
            <a:off x="1486559" y="892968"/>
            <a:ext cx="295275" cy="390525"/>
            <a:chOff x="1486558" y="892968"/>
            <a:chExt cx="295275" cy="390525"/>
          </a:xfrm>
          <a:solidFill>
            <a:srgbClr val="027794"/>
          </a:solidFill>
        </p:grpSpPr>
        <p:sp>
          <p:nvSpPr>
            <p:cNvPr id="1218" name="Google Shape;1218;p55"/>
            <p:cNvSpPr/>
            <p:nvPr/>
          </p:nvSpPr>
          <p:spPr>
            <a:xfrm>
              <a:off x="1486558" y="892968"/>
              <a:ext cx="295275" cy="390525"/>
            </a:xfrm>
            <a:custGeom>
              <a:avLst/>
              <a:gdLst/>
              <a:ahLst/>
              <a:cxnLst/>
              <a:rect l="l" t="t" r="r" b="b"/>
              <a:pathLst>
                <a:path w="295275" h="390525" extrusionOk="0">
                  <a:moveTo>
                    <a:pt x="280416" y="7144"/>
                  </a:moveTo>
                  <a:lnTo>
                    <a:pt x="18098" y="7144"/>
                  </a:lnTo>
                  <a:cubicBezTo>
                    <a:pt x="12097" y="7144"/>
                    <a:pt x="7144" y="12002"/>
                    <a:pt x="7144" y="18098"/>
                  </a:cubicBezTo>
                  <a:lnTo>
                    <a:pt x="7144" y="375190"/>
                  </a:lnTo>
                  <a:cubicBezTo>
                    <a:pt x="7144" y="381191"/>
                    <a:pt x="12002" y="386144"/>
                    <a:pt x="18098" y="386144"/>
                  </a:cubicBezTo>
                  <a:lnTo>
                    <a:pt x="280416" y="386144"/>
                  </a:lnTo>
                  <a:cubicBezTo>
                    <a:pt x="286417" y="386144"/>
                    <a:pt x="291370" y="381286"/>
                    <a:pt x="291370" y="375190"/>
                  </a:cubicBezTo>
                  <a:lnTo>
                    <a:pt x="291370" y="18098"/>
                  </a:lnTo>
                  <a:cubicBezTo>
                    <a:pt x="291370" y="12002"/>
                    <a:pt x="286417" y="7144"/>
                    <a:pt x="280416" y="7144"/>
                  </a:cubicBezTo>
                  <a:close/>
                  <a:moveTo>
                    <a:pt x="269081" y="363855"/>
                  </a:moveTo>
                  <a:lnTo>
                    <a:pt x="28575" y="363855"/>
                  </a:lnTo>
                  <a:lnTo>
                    <a:pt x="28575" y="28575"/>
                  </a:lnTo>
                  <a:lnTo>
                    <a:pt x="269081" y="28575"/>
                  </a:lnTo>
                  <a:lnTo>
                    <a:pt x="269081" y="3638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5"/>
            <p:cNvSpPr/>
            <p:nvPr/>
          </p:nvSpPr>
          <p:spPr>
            <a:xfrm>
              <a:off x="1645660" y="1085408"/>
              <a:ext cx="95250" cy="152400"/>
            </a:xfrm>
            <a:custGeom>
              <a:avLst/>
              <a:gdLst/>
              <a:ahLst/>
              <a:cxnLst/>
              <a:rect l="l" t="t" r="r" b="b"/>
              <a:pathLst>
                <a:path w="95250" h="152400" extrusionOk="0">
                  <a:moveTo>
                    <a:pt x="40923" y="55211"/>
                  </a:moveTo>
                  <a:lnTo>
                    <a:pt x="77404" y="55211"/>
                  </a:lnTo>
                  <a:cubicBezTo>
                    <a:pt x="82452" y="55211"/>
                    <a:pt x="87024" y="51877"/>
                    <a:pt x="88262" y="46924"/>
                  </a:cubicBezTo>
                  <a:cubicBezTo>
                    <a:pt x="90072" y="39590"/>
                    <a:pt x="84548" y="33017"/>
                    <a:pt x="77499" y="33017"/>
                  </a:cubicBezTo>
                  <a:lnTo>
                    <a:pt x="59021" y="33017"/>
                  </a:lnTo>
                  <a:lnTo>
                    <a:pt x="59021" y="18349"/>
                  </a:lnTo>
                  <a:cubicBezTo>
                    <a:pt x="59021" y="13301"/>
                    <a:pt x="55687" y="8729"/>
                    <a:pt x="50734" y="7490"/>
                  </a:cubicBezTo>
                  <a:cubicBezTo>
                    <a:pt x="43400" y="5681"/>
                    <a:pt x="36827" y="11205"/>
                    <a:pt x="36827" y="18254"/>
                  </a:cubicBezTo>
                  <a:lnTo>
                    <a:pt x="36827" y="32541"/>
                  </a:lnTo>
                  <a:cubicBezTo>
                    <a:pt x="20635" y="34351"/>
                    <a:pt x="7967" y="48543"/>
                    <a:pt x="7967" y="65593"/>
                  </a:cubicBezTo>
                  <a:lnTo>
                    <a:pt x="7967" y="76832"/>
                  </a:lnTo>
                  <a:cubicBezTo>
                    <a:pt x="7967" y="82833"/>
                    <a:pt x="12824" y="87786"/>
                    <a:pt x="18920" y="87786"/>
                  </a:cubicBezTo>
                  <a:lnTo>
                    <a:pt x="65688" y="87786"/>
                  </a:lnTo>
                  <a:cubicBezTo>
                    <a:pt x="65688" y="93882"/>
                    <a:pt x="60830" y="98930"/>
                    <a:pt x="54830" y="98930"/>
                  </a:cubicBezTo>
                  <a:lnTo>
                    <a:pt x="18349" y="98930"/>
                  </a:lnTo>
                  <a:cubicBezTo>
                    <a:pt x="13301" y="98930"/>
                    <a:pt x="8729" y="102264"/>
                    <a:pt x="7490" y="107217"/>
                  </a:cubicBezTo>
                  <a:cubicBezTo>
                    <a:pt x="5681" y="114551"/>
                    <a:pt x="11205" y="121124"/>
                    <a:pt x="18254" y="121124"/>
                  </a:cubicBezTo>
                  <a:lnTo>
                    <a:pt x="36732" y="121124"/>
                  </a:lnTo>
                  <a:lnTo>
                    <a:pt x="36732" y="135792"/>
                  </a:lnTo>
                  <a:cubicBezTo>
                    <a:pt x="36732" y="140840"/>
                    <a:pt x="40066" y="145412"/>
                    <a:pt x="45019" y="146651"/>
                  </a:cubicBezTo>
                  <a:cubicBezTo>
                    <a:pt x="52353" y="148460"/>
                    <a:pt x="58925" y="142936"/>
                    <a:pt x="58925" y="135887"/>
                  </a:cubicBezTo>
                  <a:lnTo>
                    <a:pt x="58925" y="121600"/>
                  </a:lnTo>
                  <a:cubicBezTo>
                    <a:pt x="75118" y="119790"/>
                    <a:pt x="87786" y="105598"/>
                    <a:pt x="87786" y="88548"/>
                  </a:cubicBezTo>
                  <a:lnTo>
                    <a:pt x="87786" y="77309"/>
                  </a:lnTo>
                  <a:cubicBezTo>
                    <a:pt x="87786" y="71308"/>
                    <a:pt x="82928" y="66355"/>
                    <a:pt x="76832" y="66355"/>
                  </a:cubicBezTo>
                  <a:lnTo>
                    <a:pt x="30065" y="66355"/>
                  </a:lnTo>
                  <a:cubicBezTo>
                    <a:pt x="30065" y="60259"/>
                    <a:pt x="34922" y="55211"/>
                    <a:pt x="40923" y="552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5"/>
            <p:cNvSpPr/>
            <p:nvPr/>
          </p:nvSpPr>
          <p:spPr>
            <a:xfrm>
              <a:off x="1529264" y="940307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18254" y="29337"/>
                  </a:moveTo>
                  <a:lnTo>
                    <a:pt x="77309" y="29337"/>
                  </a:lnTo>
                  <a:cubicBezTo>
                    <a:pt x="82357" y="29337"/>
                    <a:pt x="86929" y="26003"/>
                    <a:pt x="88167" y="21050"/>
                  </a:cubicBezTo>
                  <a:cubicBezTo>
                    <a:pt x="89977" y="13716"/>
                    <a:pt x="84452" y="7144"/>
                    <a:pt x="77404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55"/>
            <p:cNvSpPr/>
            <p:nvPr/>
          </p:nvSpPr>
          <p:spPr>
            <a:xfrm>
              <a:off x="1529926" y="983932"/>
              <a:ext cx="209550" cy="28575"/>
            </a:xfrm>
            <a:custGeom>
              <a:avLst/>
              <a:gdLst/>
              <a:ahLst/>
              <a:cxnLst/>
              <a:rect l="l" t="t" r="r" b="b"/>
              <a:pathLst>
                <a:path w="209550" h="28575" extrusionOk="0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8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860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55"/>
            <p:cNvSpPr/>
            <p:nvPr/>
          </p:nvSpPr>
          <p:spPr>
            <a:xfrm>
              <a:off x="1529926" y="1027557"/>
              <a:ext cx="209550" cy="28575"/>
            </a:xfrm>
            <a:custGeom>
              <a:avLst/>
              <a:gdLst/>
              <a:ahLst/>
              <a:cxnLst/>
              <a:rect l="l" t="t" r="r" b="b"/>
              <a:pathLst>
                <a:path w="209550" h="28575" extrusionOk="0">
                  <a:moveTo>
                    <a:pt x="18068" y="29432"/>
                  </a:moveTo>
                  <a:lnTo>
                    <a:pt x="192661" y="29432"/>
                  </a:lnTo>
                  <a:cubicBezTo>
                    <a:pt x="197709" y="29432"/>
                    <a:pt x="202377" y="26099"/>
                    <a:pt x="203520" y="21050"/>
                  </a:cubicBezTo>
                  <a:cubicBezTo>
                    <a:pt x="205234" y="13716"/>
                    <a:pt x="199805" y="7144"/>
                    <a:pt x="192947" y="7144"/>
                  </a:cubicBezTo>
                  <a:lnTo>
                    <a:pt x="18354" y="7144"/>
                  </a:lnTo>
                  <a:cubicBezTo>
                    <a:pt x="13305" y="7144"/>
                    <a:pt x="8638" y="10477"/>
                    <a:pt x="7495" y="15526"/>
                  </a:cubicBezTo>
                  <a:cubicBezTo>
                    <a:pt x="5685" y="22955"/>
                    <a:pt x="11115" y="29432"/>
                    <a:pt x="18068" y="294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5"/>
            <p:cNvSpPr/>
            <p:nvPr/>
          </p:nvSpPr>
          <p:spPr>
            <a:xfrm>
              <a:off x="1528974" y="1071371"/>
              <a:ext cx="133350" cy="28575"/>
            </a:xfrm>
            <a:custGeom>
              <a:avLst/>
              <a:gdLst/>
              <a:ahLst/>
              <a:cxnLst/>
              <a:rect l="l" t="t" r="r" b="b"/>
              <a:pathLst>
                <a:path w="133350" h="28575" extrusionOk="0">
                  <a:moveTo>
                    <a:pt x="18163" y="29337"/>
                  </a:moveTo>
                  <a:lnTo>
                    <a:pt x="121700" y="29337"/>
                  </a:lnTo>
                  <a:cubicBezTo>
                    <a:pt x="126748" y="29337"/>
                    <a:pt x="131320" y="26003"/>
                    <a:pt x="132558" y="21050"/>
                  </a:cubicBezTo>
                  <a:cubicBezTo>
                    <a:pt x="134368" y="13716"/>
                    <a:pt x="128843" y="7144"/>
                    <a:pt x="121795" y="7144"/>
                  </a:cubicBezTo>
                  <a:lnTo>
                    <a:pt x="18353" y="7144"/>
                  </a:lnTo>
                  <a:cubicBezTo>
                    <a:pt x="13305" y="7144"/>
                    <a:pt x="8733" y="10478"/>
                    <a:pt x="7495" y="15431"/>
                  </a:cubicBezTo>
                  <a:cubicBezTo>
                    <a:pt x="5685" y="22765"/>
                    <a:pt x="11114" y="29337"/>
                    <a:pt x="18163" y="293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5"/>
            <p:cNvSpPr/>
            <p:nvPr/>
          </p:nvSpPr>
          <p:spPr>
            <a:xfrm>
              <a:off x="1529169" y="1114996"/>
              <a:ext cx="104775" cy="28575"/>
            </a:xfrm>
            <a:custGeom>
              <a:avLst/>
              <a:gdLst/>
              <a:ahLst/>
              <a:cxnLst/>
              <a:rect l="l" t="t" r="r" b="b"/>
              <a:pathLst>
                <a:path w="104775" h="28575" extrusionOk="0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5"/>
            <p:cNvSpPr/>
            <p:nvPr/>
          </p:nvSpPr>
          <p:spPr>
            <a:xfrm>
              <a:off x="1529169" y="1158716"/>
              <a:ext cx="104775" cy="28575"/>
            </a:xfrm>
            <a:custGeom>
              <a:avLst/>
              <a:gdLst/>
              <a:ahLst/>
              <a:cxnLst/>
              <a:rect l="l" t="t" r="r" b="b"/>
              <a:pathLst>
                <a:path w="104775" h="28575" extrusionOk="0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1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5"/>
            <p:cNvSpPr/>
            <p:nvPr/>
          </p:nvSpPr>
          <p:spPr>
            <a:xfrm>
              <a:off x="1529169" y="1202340"/>
              <a:ext cx="104775" cy="28575"/>
            </a:xfrm>
            <a:custGeom>
              <a:avLst/>
              <a:gdLst/>
              <a:ahLst/>
              <a:cxnLst/>
              <a:rect l="l" t="t" r="r" b="b"/>
              <a:pathLst>
                <a:path w="104775" h="28575" extrusionOk="0">
                  <a:moveTo>
                    <a:pt x="18254" y="29337"/>
                  </a:moveTo>
                  <a:lnTo>
                    <a:pt x="92168" y="29337"/>
                  </a:lnTo>
                  <a:cubicBezTo>
                    <a:pt x="97216" y="29337"/>
                    <a:pt x="101788" y="26003"/>
                    <a:pt x="103026" y="21050"/>
                  </a:cubicBezTo>
                  <a:cubicBezTo>
                    <a:pt x="104836" y="13716"/>
                    <a:pt x="99311" y="7144"/>
                    <a:pt x="92263" y="7144"/>
                  </a:cubicBezTo>
                  <a:lnTo>
                    <a:pt x="18349" y="7144"/>
                  </a:lnTo>
                  <a:cubicBezTo>
                    <a:pt x="13301" y="7144"/>
                    <a:pt x="8729" y="10478"/>
                    <a:pt x="7490" y="15430"/>
                  </a:cubicBezTo>
                  <a:cubicBezTo>
                    <a:pt x="5681" y="22765"/>
                    <a:pt x="11205" y="29337"/>
                    <a:pt x="18254" y="293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7" name="Google Shape;1227;p55"/>
          <p:cNvSpPr/>
          <p:nvPr/>
        </p:nvSpPr>
        <p:spPr>
          <a:xfrm>
            <a:off x="3461047" y="1589436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18332" y="386144"/>
                </a:moveTo>
                <a:lnTo>
                  <a:pt x="374757" y="386144"/>
                </a:lnTo>
                <a:cubicBezTo>
                  <a:pt x="380472" y="386144"/>
                  <a:pt x="385425" y="381953"/>
                  <a:pt x="386092" y="376333"/>
                </a:cubicBezTo>
                <a:cubicBezTo>
                  <a:pt x="386854" y="369665"/>
                  <a:pt x="381615" y="363950"/>
                  <a:pt x="375043" y="363950"/>
                </a:cubicBezTo>
                <a:lnTo>
                  <a:pt x="341038" y="363950"/>
                </a:lnTo>
                <a:lnTo>
                  <a:pt x="341038" y="107061"/>
                </a:lnTo>
                <a:cubicBezTo>
                  <a:pt x="341038" y="100965"/>
                  <a:pt x="336085" y="95917"/>
                  <a:pt x="329894" y="95917"/>
                </a:cubicBezTo>
                <a:lnTo>
                  <a:pt x="263315" y="95917"/>
                </a:lnTo>
                <a:cubicBezTo>
                  <a:pt x="257218" y="95917"/>
                  <a:pt x="252170" y="100870"/>
                  <a:pt x="252170" y="107061"/>
                </a:cubicBezTo>
                <a:lnTo>
                  <a:pt x="252170" y="363855"/>
                </a:lnTo>
                <a:lnTo>
                  <a:pt x="229977" y="363855"/>
                </a:lnTo>
                <a:lnTo>
                  <a:pt x="229977" y="18288"/>
                </a:lnTo>
                <a:cubicBezTo>
                  <a:pt x="229977" y="12192"/>
                  <a:pt x="225024" y="7144"/>
                  <a:pt x="218833" y="7144"/>
                </a:cubicBezTo>
                <a:lnTo>
                  <a:pt x="152253" y="7144"/>
                </a:lnTo>
                <a:cubicBezTo>
                  <a:pt x="146157" y="7144"/>
                  <a:pt x="141109" y="12097"/>
                  <a:pt x="141109" y="18288"/>
                </a:cubicBezTo>
                <a:lnTo>
                  <a:pt x="141109" y="363950"/>
                </a:lnTo>
                <a:lnTo>
                  <a:pt x="118916" y="363950"/>
                </a:lnTo>
                <a:lnTo>
                  <a:pt x="118916" y="195929"/>
                </a:lnTo>
                <a:cubicBezTo>
                  <a:pt x="118916" y="189833"/>
                  <a:pt x="113962" y="184785"/>
                  <a:pt x="107771" y="184785"/>
                </a:cubicBezTo>
                <a:lnTo>
                  <a:pt x="41191" y="184785"/>
                </a:lnTo>
                <a:cubicBezTo>
                  <a:pt x="35095" y="184785"/>
                  <a:pt x="30047" y="189738"/>
                  <a:pt x="30047" y="195929"/>
                </a:cubicBezTo>
                <a:lnTo>
                  <a:pt x="30047" y="363950"/>
                </a:lnTo>
                <a:lnTo>
                  <a:pt x="18522" y="363950"/>
                </a:lnTo>
                <a:cubicBezTo>
                  <a:pt x="12807" y="363950"/>
                  <a:pt x="7854" y="368141"/>
                  <a:pt x="7187" y="373761"/>
                </a:cubicBezTo>
                <a:cubicBezTo>
                  <a:pt x="6616" y="380428"/>
                  <a:pt x="11759" y="386144"/>
                  <a:pt x="18332" y="386144"/>
                </a:cubicBezTo>
                <a:close/>
                <a:moveTo>
                  <a:pt x="274459" y="118205"/>
                </a:moveTo>
                <a:lnTo>
                  <a:pt x="318845" y="118205"/>
                </a:lnTo>
                <a:lnTo>
                  <a:pt x="318845" y="363950"/>
                </a:lnTo>
                <a:lnTo>
                  <a:pt x="274459" y="363950"/>
                </a:lnTo>
                <a:lnTo>
                  <a:pt x="274459" y="118205"/>
                </a:lnTo>
                <a:close/>
                <a:moveTo>
                  <a:pt x="163397" y="29337"/>
                </a:moveTo>
                <a:lnTo>
                  <a:pt x="207784" y="29337"/>
                </a:lnTo>
                <a:lnTo>
                  <a:pt x="207784" y="363855"/>
                </a:lnTo>
                <a:lnTo>
                  <a:pt x="163397" y="363855"/>
                </a:lnTo>
                <a:lnTo>
                  <a:pt x="163397" y="29337"/>
                </a:lnTo>
                <a:close/>
                <a:moveTo>
                  <a:pt x="52431" y="206978"/>
                </a:moveTo>
                <a:lnTo>
                  <a:pt x="96817" y="206978"/>
                </a:lnTo>
                <a:lnTo>
                  <a:pt x="96817" y="363855"/>
                </a:lnTo>
                <a:lnTo>
                  <a:pt x="52431" y="363855"/>
                </a:lnTo>
                <a:lnTo>
                  <a:pt x="52431" y="206978"/>
                </a:ln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8" name="Google Shape;1228;p55"/>
          <p:cNvGrpSpPr/>
          <p:nvPr/>
        </p:nvGrpSpPr>
        <p:grpSpPr>
          <a:xfrm>
            <a:off x="2771339" y="5552147"/>
            <a:ext cx="387211" cy="371284"/>
            <a:chOff x="2771338" y="5552146"/>
            <a:chExt cx="387211" cy="371284"/>
          </a:xfrm>
          <a:solidFill>
            <a:srgbClr val="027794"/>
          </a:solidFill>
        </p:grpSpPr>
        <p:sp>
          <p:nvSpPr>
            <p:cNvPr id="1229" name="Google Shape;1229;p55"/>
            <p:cNvSpPr/>
            <p:nvPr/>
          </p:nvSpPr>
          <p:spPr>
            <a:xfrm>
              <a:off x="2771338" y="561863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 extrusionOk="0">
                  <a:moveTo>
                    <a:pt x="114633" y="10359"/>
                  </a:moveTo>
                  <a:cubicBezTo>
                    <a:pt x="110346" y="6072"/>
                    <a:pt x="103298" y="6072"/>
                    <a:pt x="98917" y="10359"/>
                  </a:cubicBezTo>
                  <a:cubicBezTo>
                    <a:pt x="94535" y="14645"/>
                    <a:pt x="94630" y="21693"/>
                    <a:pt x="98917" y="26075"/>
                  </a:cubicBezTo>
                  <a:lnTo>
                    <a:pt x="109204" y="36362"/>
                  </a:lnTo>
                  <a:cubicBezTo>
                    <a:pt x="105775" y="44077"/>
                    <a:pt x="12525" y="253627"/>
                    <a:pt x="10048" y="259152"/>
                  </a:cubicBezTo>
                  <a:cubicBezTo>
                    <a:pt x="4429" y="271820"/>
                    <a:pt x="7096" y="286393"/>
                    <a:pt x="16906" y="296204"/>
                  </a:cubicBezTo>
                  <a:cubicBezTo>
                    <a:pt x="26717" y="306015"/>
                    <a:pt x="41290" y="308681"/>
                    <a:pt x="53959" y="303062"/>
                  </a:cubicBezTo>
                  <a:cubicBezTo>
                    <a:pt x="60721" y="300014"/>
                    <a:pt x="272176" y="205907"/>
                    <a:pt x="276748" y="203906"/>
                  </a:cubicBezTo>
                  <a:lnTo>
                    <a:pt x="287035" y="214193"/>
                  </a:lnTo>
                  <a:cubicBezTo>
                    <a:pt x="291322" y="218480"/>
                    <a:pt x="298370" y="218480"/>
                    <a:pt x="302751" y="214193"/>
                  </a:cubicBezTo>
                  <a:cubicBezTo>
                    <a:pt x="307038" y="209907"/>
                    <a:pt x="307038" y="202859"/>
                    <a:pt x="302751" y="198477"/>
                  </a:cubicBezTo>
                  <a:lnTo>
                    <a:pt x="114633" y="10359"/>
                  </a:lnTo>
                  <a:close/>
                  <a:moveTo>
                    <a:pt x="163877" y="229815"/>
                  </a:moveTo>
                  <a:lnTo>
                    <a:pt x="89772" y="134565"/>
                  </a:lnTo>
                  <a:lnTo>
                    <a:pt x="99869" y="111990"/>
                  </a:lnTo>
                  <a:lnTo>
                    <a:pt x="184451" y="220766"/>
                  </a:lnTo>
                  <a:lnTo>
                    <a:pt x="163877" y="229815"/>
                  </a:lnTo>
                  <a:close/>
                  <a:moveTo>
                    <a:pt x="122538" y="248198"/>
                  </a:moveTo>
                  <a:lnTo>
                    <a:pt x="69580" y="180094"/>
                  </a:lnTo>
                  <a:lnTo>
                    <a:pt x="79676" y="157520"/>
                  </a:lnTo>
                  <a:lnTo>
                    <a:pt x="143113" y="239149"/>
                  </a:lnTo>
                  <a:lnTo>
                    <a:pt x="122538" y="248198"/>
                  </a:lnTo>
                  <a:close/>
                  <a:moveTo>
                    <a:pt x="44910" y="282678"/>
                  </a:moveTo>
                  <a:cubicBezTo>
                    <a:pt x="38433" y="285536"/>
                    <a:pt x="33861" y="281631"/>
                    <a:pt x="32527" y="280392"/>
                  </a:cubicBezTo>
                  <a:cubicBezTo>
                    <a:pt x="31289" y="279154"/>
                    <a:pt x="27384" y="274487"/>
                    <a:pt x="30241" y="268105"/>
                  </a:cubicBezTo>
                  <a:lnTo>
                    <a:pt x="59197" y="203049"/>
                  </a:lnTo>
                  <a:lnTo>
                    <a:pt x="101584" y="257532"/>
                  </a:lnTo>
                  <a:lnTo>
                    <a:pt x="44910" y="282678"/>
                  </a:lnTo>
                  <a:close/>
                  <a:moveTo>
                    <a:pt x="205311" y="211336"/>
                  </a:moveTo>
                  <a:lnTo>
                    <a:pt x="110061" y="88940"/>
                  </a:lnTo>
                  <a:lnTo>
                    <a:pt x="125967" y="53126"/>
                  </a:lnTo>
                  <a:lnTo>
                    <a:pt x="259889" y="187047"/>
                  </a:lnTo>
                  <a:lnTo>
                    <a:pt x="205311" y="2113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5"/>
            <p:cNvSpPr/>
            <p:nvPr/>
          </p:nvSpPr>
          <p:spPr>
            <a:xfrm>
              <a:off x="2957623" y="5552146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10358" y="57412"/>
                  </a:moveTo>
                  <a:cubicBezTo>
                    <a:pt x="14645" y="61698"/>
                    <a:pt x="21693" y="61698"/>
                    <a:pt x="26075" y="57412"/>
                  </a:cubicBezTo>
                  <a:lnTo>
                    <a:pt x="33885" y="49601"/>
                  </a:lnTo>
                  <a:lnTo>
                    <a:pt x="41696" y="57412"/>
                  </a:lnTo>
                  <a:cubicBezTo>
                    <a:pt x="45982" y="61698"/>
                    <a:pt x="53031" y="61698"/>
                    <a:pt x="57412" y="57412"/>
                  </a:cubicBezTo>
                  <a:cubicBezTo>
                    <a:pt x="61698" y="53126"/>
                    <a:pt x="61698" y="46077"/>
                    <a:pt x="57412" y="41696"/>
                  </a:cubicBezTo>
                  <a:lnTo>
                    <a:pt x="49602" y="33885"/>
                  </a:lnTo>
                  <a:lnTo>
                    <a:pt x="57412" y="26075"/>
                  </a:lnTo>
                  <a:cubicBezTo>
                    <a:pt x="61698" y="21788"/>
                    <a:pt x="61698" y="14740"/>
                    <a:pt x="57412" y="10358"/>
                  </a:cubicBezTo>
                  <a:cubicBezTo>
                    <a:pt x="53126" y="6072"/>
                    <a:pt x="46077" y="6072"/>
                    <a:pt x="41696" y="10358"/>
                  </a:cubicBezTo>
                  <a:lnTo>
                    <a:pt x="33885" y="18169"/>
                  </a:lnTo>
                  <a:lnTo>
                    <a:pt x="26075" y="10358"/>
                  </a:lnTo>
                  <a:cubicBezTo>
                    <a:pt x="21788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5"/>
                  </a:cubicBezTo>
                  <a:lnTo>
                    <a:pt x="18169" y="33885"/>
                  </a:lnTo>
                  <a:lnTo>
                    <a:pt x="10358" y="41696"/>
                  </a:lnTo>
                  <a:cubicBezTo>
                    <a:pt x="6072" y="46077"/>
                    <a:pt x="6072" y="53126"/>
                    <a:pt x="10358" y="574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5"/>
            <p:cNvSpPr/>
            <p:nvPr/>
          </p:nvSpPr>
          <p:spPr>
            <a:xfrm>
              <a:off x="2966838" y="562403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16859" y="16859"/>
                  </a:moveTo>
                  <a:cubicBezTo>
                    <a:pt x="3905" y="29813"/>
                    <a:pt x="3905" y="50959"/>
                    <a:pt x="16859" y="63913"/>
                  </a:cubicBezTo>
                  <a:cubicBezTo>
                    <a:pt x="29813" y="76867"/>
                    <a:pt x="50959" y="76867"/>
                    <a:pt x="63913" y="63913"/>
                  </a:cubicBezTo>
                  <a:cubicBezTo>
                    <a:pt x="76867" y="50959"/>
                    <a:pt x="76867" y="29813"/>
                    <a:pt x="63913" y="16859"/>
                  </a:cubicBezTo>
                  <a:cubicBezTo>
                    <a:pt x="50959" y="3905"/>
                    <a:pt x="29813" y="3905"/>
                    <a:pt x="16859" y="16859"/>
                  </a:cubicBezTo>
                  <a:close/>
                  <a:moveTo>
                    <a:pt x="48196" y="32576"/>
                  </a:moveTo>
                  <a:cubicBezTo>
                    <a:pt x="52483" y="36862"/>
                    <a:pt x="52483" y="43910"/>
                    <a:pt x="48196" y="48292"/>
                  </a:cubicBezTo>
                  <a:cubicBezTo>
                    <a:pt x="43910" y="52578"/>
                    <a:pt x="36862" y="52578"/>
                    <a:pt x="32480" y="48292"/>
                  </a:cubicBezTo>
                  <a:cubicBezTo>
                    <a:pt x="28194" y="44006"/>
                    <a:pt x="28194" y="36957"/>
                    <a:pt x="32480" y="32576"/>
                  </a:cubicBezTo>
                  <a:cubicBezTo>
                    <a:pt x="36862" y="28194"/>
                    <a:pt x="43910" y="28289"/>
                    <a:pt x="48196" y="325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55"/>
            <p:cNvSpPr/>
            <p:nvPr/>
          </p:nvSpPr>
          <p:spPr>
            <a:xfrm>
              <a:off x="2910569" y="559919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6075" y="10358"/>
                  </a:moveTo>
                  <a:cubicBezTo>
                    <a:pt x="21789" y="6072"/>
                    <a:pt x="14740" y="6072"/>
                    <a:pt x="10358" y="10358"/>
                  </a:cubicBezTo>
                  <a:cubicBezTo>
                    <a:pt x="6072" y="14645"/>
                    <a:pt x="6072" y="21693"/>
                    <a:pt x="10358" y="26074"/>
                  </a:cubicBezTo>
                  <a:cubicBezTo>
                    <a:pt x="14645" y="30361"/>
                    <a:pt x="21693" y="30361"/>
                    <a:pt x="26075" y="26074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5"/>
            <p:cNvSpPr/>
            <p:nvPr/>
          </p:nvSpPr>
          <p:spPr>
            <a:xfrm>
              <a:off x="3051634" y="574026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6075" y="10358"/>
                  </a:moveTo>
                  <a:cubicBezTo>
                    <a:pt x="21788" y="6072"/>
                    <a:pt x="14740" y="6072"/>
                    <a:pt x="10359" y="10358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740"/>
                    <a:pt x="26075" y="103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5"/>
            <p:cNvSpPr/>
            <p:nvPr/>
          </p:nvSpPr>
          <p:spPr>
            <a:xfrm>
              <a:off x="3036013" y="5567862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6075" y="10359"/>
                  </a:moveTo>
                  <a:cubicBezTo>
                    <a:pt x="21788" y="6072"/>
                    <a:pt x="14740" y="6072"/>
                    <a:pt x="10359" y="10359"/>
                  </a:cubicBezTo>
                  <a:cubicBezTo>
                    <a:pt x="6072" y="14645"/>
                    <a:pt x="6072" y="21693"/>
                    <a:pt x="10359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740"/>
                    <a:pt x="26075" y="103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5"/>
            <p:cNvSpPr/>
            <p:nvPr/>
          </p:nvSpPr>
          <p:spPr>
            <a:xfrm>
              <a:off x="3082972" y="555224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6075" y="10359"/>
                  </a:moveTo>
                  <a:cubicBezTo>
                    <a:pt x="21788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456" y="21693"/>
                    <a:pt x="30456" y="14645"/>
                    <a:pt x="26075" y="103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5"/>
            <p:cNvSpPr/>
            <p:nvPr/>
          </p:nvSpPr>
          <p:spPr>
            <a:xfrm>
              <a:off x="3098688" y="5724644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6075" y="10359"/>
                  </a:moveTo>
                  <a:cubicBezTo>
                    <a:pt x="21789" y="6072"/>
                    <a:pt x="14740" y="6072"/>
                    <a:pt x="10358" y="10359"/>
                  </a:cubicBezTo>
                  <a:cubicBezTo>
                    <a:pt x="6072" y="14645"/>
                    <a:pt x="6072" y="21693"/>
                    <a:pt x="10358" y="26075"/>
                  </a:cubicBezTo>
                  <a:cubicBezTo>
                    <a:pt x="14645" y="30361"/>
                    <a:pt x="21693" y="30361"/>
                    <a:pt x="26075" y="26075"/>
                  </a:cubicBezTo>
                  <a:cubicBezTo>
                    <a:pt x="30361" y="21693"/>
                    <a:pt x="30361" y="14645"/>
                    <a:pt x="26075" y="103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5"/>
            <p:cNvSpPr/>
            <p:nvPr/>
          </p:nvSpPr>
          <p:spPr>
            <a:xfrm>
              <a:off x="3034724" y="5583578"/>
              <a:ext cx="123825" cy="142875"/>
            </a:xfrm>
            <a:custGeom>
              <a:avLst/>
              <a:gdLst/>
              <a:ahLst/>
              <a:cxnLst/>
              <a:rect l="l" t="t" r="r" b="b"/>
              <a:pathLst>
                <a:path w="123825" h="142875" extrusionOk="0">
                  <a:moveTo>
                    <a:pt x="105754" y="10359"/>
                  </a:moveTo>
                  <a:cubicBezTo>
                    <a:pt x="101468" y="6072"/>
                    <a:pt x="94419" y="6072"/>
                    <a:pt x="90038" y="10359"/>
                  </a:cubicBezTo>
                  <a:cubicBezTo>
                    <a:pt x="85752" y="14645"/>
                    <a:pt x="85752" y="21693"/>
                    <a:pt x="90038" y="26075"/>
                  </a:cubicBezTo>
                  <a:cubicBezTo>
                    <a:pt x="96325" y="32361"/>
                    <a:pt x="99754" y="40743"/>
                    <a:pt x="99754" y="49601"/>
                  </a:cubicBezTo>
                  <a:cubicBezTo>
                    <a:pt x="99754" y="58460"/>
                    <a:pt x="96325" y="66842"/>
                    <a:pt x="90038" y="73128"/>
                  </a:cubicBezTo>
                  <a:cubicBezTo>
                    <a:pt x="89085" y="74081"/>
                    <a:pt x="87847" y="74938"/>
                    <a:pt x="86514" y="75605"/>
                  </a:cubicBezTo>
                  <a:cubicBezTo>
                    <a:pt x="87181" y="68747"/>
                    <a:pt x="86228" y="62841"/>
                    <a:pt x="85085" y="58650"/>
                  </a:cubicBezTo>
                  <a:cubicBezTo>
                    <a:pt x="76703" y="27503"/>
                    <a:pt x="39079" y="11216"/>
                    <a:pt x="17458" y="33123"/>
                  </a:cubicBezTo>
                  <a:cubicBezTo>
                    <a:pt x="3456" y="47316"/>
                    <a:pt x="3742" y="65032"/>
                    <a:pt x="18124" y="79319"/>
                  </a:cubicBezTo>
                  <a:cubicBezTo>
                    <a:pt x="26030" y="87130"/>
                    <a:pt x="37746" y="93512"/>
                    <a:pt x="50700" y="97131"/>
                  </a:cubicBezTo>
                  <a:cubicBezTo>
                    <a:pt x="42222" y="104942"/>
                    <a:pt x="30316" y="111895"/>
                    <a:pt x="15457" y="117801"/>
                  </a:cubicBezTo>
                  <a:cubicBezTo>
                    <a:pt x="9742" y="120086"/>
                    <a:pt x="6980" y="126468"/>
                    <a:pt x="9171" y="132183"/>
                  </a:cubicBezTo>
                  <a:cubicBezTo>
                    <a:pt x="11457" y="137898"/>
                    <a:pt x="17839" y="140660"/>
                    <a:pt x="23554" y="138470"/>
                  </a:cubicBezTo>
                  <a:cubicBezTo>
                    <a:pt x="42508" y="131040"/>
                    <a:pt x="57558" y="121706"/>
                    <a:pt x="68321" y="111038"/>
                  </a:cubicBezTo>
                  <a:cubicBezTo>
                    <a:pt x="71940" y="107418"/>
                    <a:pt x="74893" y="103894"/>
                    <a:pt x="77275" y="100370"/>
                  </a:cubicBezTo>
                  <a:cubicBezTo>
                    <a:pt x="89085" y="99608"/>
                    <a:pt x="98992" y="95798"/>
                    <a:pt x="105754" y="89035"/>
                  </a:cubicBezTo>
                  <a:cubicBezTo>
                    <a:pt x="116232" y="78558"/>
                    <a:pt x="121947" y="64651"/>
                    <a:pt x="121947" y="49887"/>
                  </a:cubicBezTo>
                  <a:cubicBezTo>
                    <a:pt x="121947" y="35124"/>
                    <a:pt x="116136" y="20836"/>
                    <a:pt x="105754" y="10359"/>
                  </a:cubicBezTo>
                  <a:close/>
                  <a:moveTo>
                    <a:pt x="63749" y="77129"/>
                  </a:moveTo>
                  <a:cubicBezTo>
                    <a:pt x="52510" y="75224"/>
                    <a:pt x="40794" y="70366"/>
                    <a:pt x="33745" y="63413"/>
                  </a:cubicBezTo>
                  <a:cubicBezTo>
                    <a:pt x="27364" y="57031"/>
                    <a:pt x="28697" y="53126"/>
                    <a:pt x="33269" y="48554"/>
                  </a:cubicBezTo>
                  <a:cubicBezTo>
                    <a:pt x="42222" y="39505"/>
                    <a:pt x="59748" y="49697"/>
                    <a:pt x="63749" y="64365"/>
                  </a:cubicBezTo>
                  <a:cubicBezTo>
                    <a:pt x="64797" y="68461"/>
                    <a:pt x="64892" y="72843"/>
                    <a:pt x="63749" y="77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55"/>
          <p:cNvGrpSpPr/>
          <p:nvPr/>
        </p:nvGrpSpPr>
        <p:grpSpPr>
          <a:xfrm>
            <a:off x="3451851" y="5552218"/>
            <a:ext cx="385285" cy="391669"/>
            <a:chOff x="3451851" y="5552217"/>
            <a:chExt cx="385286" cy="391669"/>
          </a:xfrm>
          <a:solidFill>
            <a:srgbClr val="027794"/>
          </a:solidFill>
        </p:grpSpPr>
        <p:sp>
          <p:nvSpPr>
            <p:cNvPr id="1239" name="Google Shape;1239;p55"/>
            <p:cNvSpPr/>
            <p:nvPr/>
          </p:nvSpPr>
          <p:spPr>
            <a:xfrm>
              <a:off x="3593182" y="5693946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 extrusionOk="0">
                  <a:moveTo>
                    <a:pt x="102700" y="40675"/>
                  </a:moveTo>
                  <a:cubicBezTo>
                    <a:pt x="101462" y="37056"/>
                    <a:pt x="98414" y="34293"/>
                    <a:pt x="94699" y="33531"/>
                  </a:cubicBezTo>
                  <a:lnTo>
                    <a:pt x="75077" y="29055"/>
                  </a:lnTo>
                  <a:lnTo>
                    <a:pt x="64028" y="12195"/>
                  </a:lnTo>
                  <a:cubicBezTo>
                    <a:pt x="61933" y="8957"/>
                    <a:pt x="58313" y="7052"/>
                    <a:pt x="54503" y="7147"/>
                  </a:cubicBezTo>
                  <a:cubicBezTo>
                    <a:pt x="50693" y="7242"/>
                    <a:pt x="47169" y="9243"/>
                    <a:pt x="45169" y="12576"/>
                  </a:cubicBezTo>
                  <a:lnTo>
                    <a:pt x="34787" y="29912"/>
                  </a:lnTo>
                  <a:lnTo>
                    <a:pt x="15356" y="35151"/>
                  </a:lnTo>
                  <a:cubicBezTo>
                    <a:pt x="11641" y="36198"/>
                    <a:pt x="8784" y="38961"/>
                    <a:pt x="7641" y="42675"/>
                  </a:cubicBezTo>
                  <a:cubicBezTo>
                    <a:pt x="6497" y="46295"/>
                    <a:pt x="7355" y="50295"/>
                    <a:pt x="9926" y="53153"/>
                  </a:cubicBezTo>
                  <a:lnTo>
                    <a:pt x="23166" y="68298"/>
                  </a:lnTo>
                  <a:lnTo>
                    <a:pt x="22118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120" y="100587"/>
                    <a:pt x="37549" y="99159"/>
                  </a:cubicBezTo>
                  <a:lnTo>
                    <a:pt x="56123" y="91253"/>
                  </a:lnTo>
                  <a:lnTo>
                    <a:pt x="74982" y="98397"/>
                  </a:lnTo>
                  <a:cubicBezTo>
                    <a:pt x="78602" y="99730"/>
                    <a:pt x="82602" y="99159"/>
                    <a:pt x="85650" y="96873"/>
                  </a:cubicBezTo>
                  <a:cubicBezTo>
                    <a:pt x="88698" y="94586"/>
                    <a:pt x="90318" y="90872"/>
                    <a:pt x="90032" y="87062"/>
                  </a:cubicBezTo>
                  <a:lnTo>
                    <a:pt x="88222" y="66964"/>
                  </a:lnTo>
                  <a:lnTo>
                    <a:pt x="100890" y="51248"/>
                  </a:lnTo>
                  <a:cubicBezTo>
                    <a:pt x="103271" y="48295"/>
                    <a:pt x="103938" y="44295"/>
                    <a:pt x="102700" y="40675"/>
                  </a:cubicBezTo>
                  <a:close/>
                  <a:moveTo>
                    <a:pt x="68124" y="56487"/>
                  </a:moveTo>
                  <a:cubicBezTo>
                    <a:pt x="66314" y="58773"/>
                    <a:pt x="65457" y="61535"/>
                    <a:pt x="65743" y="64488"/>
                  </a:cubicBezTo>
                  <a:lnTo>
                    <a:pt x="66314" y="71346"/>
                  </a:lnTo>
                  <a:lnTo>
                    <a:pt x="59933" y="68869"/>
                  </a:lnTo>
                  <a:cubicBezTo>
                    <a:pt x="57266" y="67821"/>
                    <a:pt x="54218" y="67917"/>
                    <a:pt x="51646" y="69060"/>
                  </a:cubicBezTo>
                  <a:lnTo>
                    <a:pt x="45360" y="71727"/>
                  </a:lnTo>
                  <a:lnTo>
                    <a:pt x="45741" y="64869"/>
                  </a:lnTo>
                  <a:cubicBezTo>
                    <a:pt x="45931" y="62011"/>
                    <a:pt x="44883" y="59154"/>
                    <a:pt x="42978" y="56963"/>
                  </a:cubicBezTo>
                  <a:lnTo>
                    <a:pt x="38502" y="51819"/>
                  </a:lnTo>
                  <a:lnTo>
                    <a:pt x="45169" y="50010"/>
                  </a:lnTo>
                  <a:cubicBezTo>
                    <a:pt x="47931" y="49248"/>
                    <a:pt x="50312" y="47438"/>
                    <a:pt x="51836" y="44961"/>
                  </a:cubicBezTo>
                  <a:lnTo>
                    <a:pt x="55361" y="39056"/>
                  </a:lnTo>
                  <a:lnTo>
                    <a:pt x="59076" y="44771"/>
                  </a:lnTo>
                  <a:cubicBezTo>
                    <a:pt x="60695" y="47152"/>
                    <a:pt x="63076" y="48867"/>
                    <a:pt x="65934" y="49533"/>
                  </a:cubicBezTo>
                  <a:lnTo>
                    <a:pt x="72601" y="51057"/>
                  </a:lnTo>
                  <a:lnTo>
                    <a:pt x="68124" y="564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5"/>
            <p:cNvSpPr/>
            <p:nvPr/>
          </p:nvSpPr>
          <p:spPr>
            <a:xfrm>
              <a:off x="3608061" y="5552217"/>
              <a:ext cx="76200" cy="123825"/>
            </a:xfrm>
            <a:custGeom>
              <a:avLst/>
              <a:gdLst/>
              <a:ahLst/>
              <a:cxnLst/>
              <a:rect l="l" t="t" r="r" b="b"/>
              <a:pathLst>
                <a:path w="76200" h="123825" extrusionOk="0">
                  <a:moveTo>
                    <a:pt x="40481" y="118110"/>
                  </a:moveTo>
                  <a:cubicBezTo>
                    <a:pt x="44958" y="118110"/>
                    <a:pt x="49054" y="115348"/>
                    <a:pt x="50768" y="111252"/>
                  </a:cubicBezTo>
                  <a:cubicBezTo>
                    <a:pt x="56197" y="98012"/>
                    <a:pt x="73819" y="53816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3912"/>
                    <a:pt x="24765" y="98107"/>
                    <a:pt x="30194" y="111252"/>
                  </a:cubicBezTo>
                  <a:cubicBezTo>
                    <a:pt x="31909" y="115348"/>
                    <a:pt x="36004" y="118110"/>
                    <a:pt x="40481" y="118110"/>
                  </a:cubicBezTo>
                  <a:close/>
                  <a:moveTo>
                    <a:pt x="40481" y="29337"/>
                  </a:moveTo>
                  <a:cubicBezTo>
                    <a:pt x="46577" y="29337"/>
                    <a:pt x="51626" y="34290"/>
                    <a:pt x="51626" y="40481"/>
                  </a:cubicBezTo>
                  <a:cubicBezTo>
                    <a:pt x="51530" y="44767"/>
                    <a:pt x="46768" y="59627"/>
                    <a:pt x="40481" y="76486"/>
                  </a:cubicBezTo>
                  <a:cubicBezTo>
                    <a:pt x="34290" y="59627"/>
                    <a:pt x="29432" y="44767"/>
                    <a:pt x="29337" y="40481"/>
                  </a:cubicBezTo>
                  <a:cubicBezTo>
                    <a:pt x="29432" y="34290"/>
                    <a:pt x="34385" y="29337"/>
                    <a:pt x="40481" y="293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5"/>
            <p:cNvSpPr/>
            <p:nvPr/>
          </p:nvSpPr>
          <p:spPr>
            <a:xfrm>
              <a:off x="3608061" y="5820061"/>
              <a:ext cx="76200" cy="123825"/>
            </a:xfrm>
            <a:custGeom>
              <a:avLst/>
              <a:gdLst/>
              <a:ahLst/>
              <a:cxnLst/>
              <a:rect l="l" t="t" r="r" b="b"/>
              <a:pathLst>
                <a:path w="76200" h="123825" extrusionOk="0">
                  <a:moveTo>
                    <a:pt x="40481" y="7144"/>
                  </a:moveTo>
                  <a:cubicBezTo>
                    <a:pt x="36004" y="7144"/>
                    <a:pt x="31909" y="9906"/>
                    <a:pt x="30194" y="14001"/>
                  </a:cubicBezTo>
                  <a:cubicBezTo>
                    <a:pt x="24765" y="27241"/>
                    <a:pt x="7144" y="71438"/>
                    <a:pt x="7144" y="84772"/>
                  </a:cubicBezTo>
                  <a:cubicBezTo>
                    <a:pt x="7144" y="103155"/>
                    <a:pt x="22098" y="118110"/>
                    <a:pt x="40481" y="118110"/>
                  </a:cubicBezTo>
                  <a:cubicBezTo>
                    <a:pt x="58864" y="118110"/>
                    <a:pt x="73819" y="103155"/>
                    <a:pt x="73819" y="84772"/>
                  </a:cubicBezTo>
                  <a:cubicBezTo>
                    <a:pt x="73819" y="71342"/>
                    <a:pt x="56197" y="27146"/>
                    <a:pt x="50768" y="14001"/>
                  </a:cubicBezTo>
                  <a:cubicBezTo>
                    <a:pt x="49054" y="9906"/>
                    <a:pt x="45053" y="7144"/>
                    <a:pt x="40481" y="7144"/>
                  </a:cubicBezTo>
                  <a:close/>
                  <a:moveTo>
                    <a:pt x="40481" y="96012"/>
                  </a:moveTo>
                  <a:cubicBezTo>
                    <a:pt x="34385" y="96012"/>
                    <a:pt x="29337" y="91059"/>
                    <a:pt x="29337" y="84963"/>
                  </a:cubicBezTo>
                  <a:cubicBezTo>
                    <a:pt x="29432" y="80676"/>
                    <a:pt x="34195" y="65817"/>
                    <a:pt x="40481" y="48958"/>
                  </a:cubicBezTo>
                  <a:cubicBezTo>
                    <a:pt x="46672" y="65817"/>
                    <a:pt x="51530" y="80676"/>
                    <a:pt x="51626" y="84963"/>
                  </a:cubicBezTo>
                  <a:cubicBezTo>
                    <a:pt x="51626" y="90964"/>
                    <a:pt x="46672" y="96012"/>
                    <a:pt x="40481" y="960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5"/>
            <p:cNvSpPr/>
            <p:nvPr/>
          </p:nvSpPr>
          <p:spPr>
            <a:xfrm>
              <a:off x="3473511" y="5630604"/>
              <a:ext cx="114300" cy="85725"/>
            </a:xfrm>
            <a:custGeom>
              <a:avLst/>
              <a:gdLst/>
              <a:ahLst/>
              <a:cxnLst/>
              <a:rect l="l" t="t" r="r" b="b"/>
              <a:pathLst>
                <a:path w="114300" h="85725" extrusionOk="0">
                  <a:moveTo>
                    <a:pt x="23774" y="69346"/>
                  </a:moveTo>
                  <a:cubicBezTo>
                    <a:pt x="35395" y="76014"/>
                    <a:pt x="82448" y="82872"/>
                    <a:pt x="96641" y="84777"/>
                  </a:cubicBezTo>
                  <a:cubicBezTo>
                    <a:pt x="101118" y="85348"/>
                    <a:pt x="105499" y="83253"/>
                    <a:pt x="107785" y="79348"/>
                  </a:cubicBezTo>
                  <a:cubicBezTo>
                    <a:pt x="110071" y="75442"/>
                    <a:pt x="109690" y="70584"/>
                    <a:pt x="106928" y="66965"/>
                  </a:cubicBezTo>
                  <a:cubicBezTo>
                    <a:pt x="98165" y="55630"/>
                    <a:pt x="68732" y="18292"/>
                    <a:pt x="57112" y="11625"/>
                  </a:cubicBezTo>
                  <a:cubicBezTo>
                    <a:pt x="41205" y="2386"/>
                    <a:pt x="20822" y="7910"/>
                    <a:pt x="11582" y="23817"/>
                  </a:cubicBezTo>
                  <a:cubicBezTo>
                    <a:pt x="2438" y="39723"/>
                    <a:pt x="7868" y="60107"/>
                    <a:pt x="23774" y="69346"/>
                  </a:cubicBezTo>
                  <a:close/>
                  <a:moveTo>
                    <a:pt x="30823" y="34866"/>
                  </a:moveTo>
                  <a:cubicBezTo>
                    <a:pt x="33871" y="29532"/>
                    <a:pt x="40634" y="27722"/>
                    <a:pt x="45968" y="30770"/>
                  </a:cubicBezTo>
                  <a:cubicBezTo>
                    <a:pt x="49587" y="32961"/>
                    <a:pt x="60065" y="44581"/>
                    <a:pt x="71590" y="58392"/>
                  </a:cubicBezTo>
                  <a:cubicBezTo>
                    <a:pt x="53873" y="55345"/>
                    <a:pt x="38633" y="52106"/>
                    <a:pt x="34919" y="50011"/>
                  </a:cubicBezTo>
                  <a:cubicBezTo>
                    <a:pt x="29585" y="47058"/>
                    <a:pt x="27775" y="40200"/>
                    <a:pt x="30823" y="348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5"/>
            <p:cNvSpPr/>
            <p:nvPr/>
          </p:nvSpPr>
          <p:spPr>
            <a:xfrm>
              <a:off x="3707152" y="5775009"/>
              <a:ext cx="114300" cy="85725"/>
            </a:xfrm>
            <a:custGeom>
              <a:avLst/>
              <a:gdLst/>
              <a:ahLst/>
              <a:cxnLst/>
              <a:rect l="l" t="t" r="r" b="b"/>
              <a:pathLst>
                <a:path w="114300" h="85725" extrusionOk="0">
                  <a:moveTo>
                    <a:pt x="92647" y="22667"/>
                  </a:moveTo>
                  <a:cubicBezTo>
                    <a:pt x="81027" y="16000"/>
                    <a:pt x="33973" y="9142"/>
                    <a:pt x="19781" y="7237"/>
                  </a:cubicBezTo>
                  <a:cubicBezTo>
                    <a:pt x="15304" y="6665"/>
                    <a:pt x="10923" y="8760"/>
                    <a:pt x="8637" y="12666"/>
                  </a:cubicBezTo>
                  <a:cubicBezTo>
                    <a:pt x="6351" y="16571"/>
                    <a:pt x="6732" y="21429"/>
                    <a:pt x="9494" y="25048"/>
                  </a:cubicBezTo>
                  <a:cubicBezTo>
                    <a:pt x="18257" y="36383"/>
                    <a:pt x="47689" y="73721"/>
                    <a:pt x="59310" y="80389"/>
                  </a:cubicBezTo>
                  <a:cubicBezTo>
                    <a:pt x="75216" y="89628"/>
                    <a:pt x="95600" y="84104"/>
                    <a:pt x="104839" y="68197"/>
                  </a:cubicBezTo>
                  <a:cubicBezTo>
                    <a:pt x="114078" y="52195"/>
                    <a:pt x="108554" y="31811"/>
                    <a:pt x="92647" y="22667"/>
                  </a:cubicBezTo>
                  <a:close/>
                  <a:moveTo>
                    <a:pt x="85599" y="57052"/>
                  </a:moveTo>
                  <a:cubicBezTo>
                    <a:pt x="82551" y="62386"/>
                    <a:pt x="75788" y="64196"/>
                    <a:pt x="70454" y="61148"/>
                  </a:cubicBezTo>
                  <a:cubicBezTo>
                    <a:pt x="66834" y="58957"/>
                    <a:pt x="56357" y="47337"/>
                    <a:pt x="44832" y="33526"/>
                  </a:cubicBezTo>
                  <a:cubicBezTo>
                    <a:pt x="62453" y="36574"/>
                    <a:pt x="77788" y="39812"/>
                    <a:pt x="81503" y="41908"/>
                  </a:cubicBezTo>
                  <a:cubicBezTo>
                    <a:pt x="86837" y="44956"/>
                    <a:pt x="88647" y="51718"/>
                    <a:pt x="85599" y="570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5"/>
            <p:cNvSpPr/>
            <p:nvPr/>
          </p:nvSpPr>
          <p:spPr>
            <a:xfrm>
              <a:off x="3473511" y="5774984"/>
              <a:ext cx="114300" cy="85725"/>
            </a:xfrm>
            <a:custGeom>
              <a:avLst/>
              <a:gdLst/>
              <a:ahLst/>
              <a:cxnLst/>
              <a:rect l="l" t="t" r="r" b="b"/>
              <a:pathLst>
                <a:path w="114300" h="85725" extrusionOk="0">
                  <a:moveTo>
                    <a:pt x="107785" y="12692"/>
                  </a:moveTo>
                  <a:cubicBezTo>
                    <a:pt x="105499" y="8786"/>
                    <a:pt x="101118" y="6596"/>
                    <a:pt x="96641" y="7262"/>
                  </a:cubicBezTo>
                  <a:cubicBezTo>
                    <a:pt x="82448" y="9167"/>
                    <a:pt x="35395" y="16025"/>
                    <a:pt x="23774" y="22693"/>
                  </a:cubicBezTo>
                  <a:cubicBezTo>
                    <a:pt x="7868" y="31837"/>
                    <a:pt x="2438" y="52315"/>
                    <a:pt x="11582" y="68223"/>
                  </a:cubicBezTo>
                  <a:cubicBezTo>
                    <a:pt x="20727" y="84129"/>
                    <a:pt x="41110" y="89654"/>
                    <a:pt x="57112" y="80414"/>
                  </a:cubicBezTo>
                  <a:cubicBezTo>
                    <a:pt x="68732" y="73747"/>
                    <a:pt x="98165" y="36313"/>
                    <a:pt x="106928" y="25074"/>
                  </a:cubicBezTo>
                  <a:cubicBezTo>
                    <a:pt x="109690" y="21454"/>
                    <a:pt x="109976" y="16597"/>
                    <a:pt x="107785" y="12692"/>
                  </a:cubicBezTo>
                  <a:close/>
                  <a:moveTo>
                    <a:pt x="45968" y="61079"/>
                  </a:moveTo>
                  <a:cubicBezTo>
                    <a:pt x="40634" y="64127"/>
                    <a:pt x="33871" y="62317"/>
                    <a:pt x="30823" y="56983"/>
                  </a:cubicBezTo>
                  <a:cubicBezTo>
                    <a:pt x="27775" y="51649"/>
                    <a:pt x="29585" y="44886"/>
                    <a:pt x="34919" y="41838"/>
                  </a:cubicBezTo>
                  <a:cubicBezTo>
                    <a:pt x="38633" y="39742"/>
                    <a:pt x="53969" y="36504"/>
                    <a:pt x="71590" y="33456"/>
                  </a:cubicBezTo>
                  <a:cubicBezTo>
                    <a:pt x="60160" y="47267"/>
                    <a:pt x="49682" y="58983"/>
                    <a:pt x="45968" y="610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5"/>
            <p:cNvSpPr/>
            <p:nvPr/>
          </p:nvSpPr>
          <p:spPr>
            <a:xfrm>
              <a:off x="3707247" y="5630604"/>
              <a:ext cx="114300" cy="85725"/>
            </a:xfrm>
            <a:custGeom>
              <a:avLst/>
              <a:gdLst/>
              <a:ahLst/>
              <a:cxnLst/>
              <a:rect l="l" t="t" r="r" b="b"/>
              <a:pathLst>
                <a:path w="114300" h="85725" extrusionOk="0">
                  <a:moveTo>
                    <a:pt x="8637" y="79348"/>
                  </a:moveTo>
                  <a:cubicBezTo>
                    <a:pt x="10923" y="83253"/>
                    <a:pt x="15304" y="85443"/>
                    <a:pt x="19781" y="84777"/>
                  </a:cubicBezTo>
                  <a:cubicBezTo>
                    <a:pt x="33973" y="82872"/>
                    <a:pt x="81027" y="76014"/>
                    <a:pt x="92647" y="69346"/>
                  </a:cubicBezTo>
                  <a:cubicBezTo>
                    <a:pt x="108554" y="60202"/>
                    <a:pt x="113983" y="39723"/>
                    <a:pt x="104839" y="23817"/>
                  </a:cubicBezTo>
                  <a:cubicBezTo>
                    <a:pt x="95600" y="7910"/>
                    <a:pt x="75312" y="2386"/>
                    <a:pt x="59310" y="11625"/>
                  </a:cubicBezTo>
                  <a:cubicBezTo>
                    <a:pt x="47689" y="18292"/>
                    <a:pt x="18257" y="55725"/>
                    <a:pt x="9494" y="66965"/>
                  </a:cubicBezTo>
                  <a:cubicBezTo>
                    <a:pt x="6732" y="70489"/>
                    <a:pt x="6351" y="75442"/>
                    <a:pt x="8637" y="79348"/>
                  </a:cubicBezTo>
                  <a:close/>
                  <a:moveTo>
                    <a:pt x="70359" y="30865"/>
                  </a:moveTo>
                  <a:cubicBezTo>
                    <a:pt x="75693" y="27817"/>
                    <a:pt x="82455" y="29627"/>
                    <a:pt x="85503" y="34961"/>
                  </a:cubicBezTo>
                  <a:cubicBezTo>
                    <a:pt x="88552" y="40295"/>
                    <a:pt x="86742" y="47058"/>
                    <a:pt x="81408" y="50106"/>
                  </a:cubicBezTo>
                  <a:cubicBezTo>
                    <a:pt x="77693" y="52201"/>
                    <a:pt x="62358" y="55440"/>
                    <a:pt x="44736" y="58488"/>
                  </a:cubicBezTo>
                  <a:cubicBezTo>
                    <a:pt x="56262" y="44676"/>
                    <a:pt x="66739" y="33056"/>
                    <a:pt x="70359" y="308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55"/>
            <p:cNvSpPr/>
            <p:nvPr/>
          </p:nvSpPr>
          <p:spPr>
            <a:xfrm>
              <a:off x="3563720" y="5615128"/>
              <a:ext cx="57150" cy="66675"/>
            </a:xfrm>
            <a:custGeom>
              <a:avLst/>
              <a:gdLst/>
              <a:ahLst/>
              <a:cxnLst/>
              <a:rect l="l" t="t" r="r" b="b"/>
              <a:pathLst>
                <a:path w="57150" h="66675" extrusionOk="0">
                  <a:moveTo>
                    <a:pt x="30816" y="62248"/>
                  </a:moveTo>
                  <a:cubicBezTo>
                    <a:pt x="33863" y="67582"/>
                    <a:pt x="40626" y="69391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6" y="622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5"/>
            <p:cNvSpPr/>
            <p:nvPr/>
          </p:nvSpPr>
          <p:spPr>
            <a:xfrm>
              <a:off x="3541527" y="5576647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5"/>
            <p:cNvSpPr/>
            <p:nvPr/>
          </p:nvSpPr>
          <p:spPr>
            <a:xfrm>
              <a:off x="3674686" y="5807437"/>
              <a:ext cx="57150" cy="66675"/>
            </a:xfrm>
            <a:custGeom>
              <a:avLst/>
              <a:gdLst/>
              <a:ahLst/>
              <a:cxnLst/>
              <a:rect l="l" t="t" r="r" b="b"/>
              <a:pathLst>
                <a:path w="57150" h="66675" extrusionOk="0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lnTo>
                    <a:pt x="30815" y="62248"/>
                  </a:lnTo>
                  <a:cubicBezTo>
                    <a:pt x="33864" y="67582"/>
                    <a:pt x="40626" y="69392"/>
                    <a:pt x="45960" y="66344"/>
                  </a:cubicBezTo>
                  <a:cubicBezTo>
                    <a:pt x="51294" y="63296"/>
                    <a:pt x="53104" y="56533"/>
                    <a:pt x="50056" y="51199"/>
                  </a:cubicBezTo>
                  <a:lnTo>
                    <a:pt x="27863" y="127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5"/>
            <p:cNvSpPr/>
            <p:nvPr/>
          </p:nvSpPr>
          <p:spPr>
            <a:xfrm>
              <a:off x="3719168" y="5884304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7863" y="12718"/>
                  </a:moveTo>
                  <a:cubicBezTo>
                    <a:pt x="24815" y="7384"/>
                    <a:pt x="18052" y="5574"/>
                    <a:pt x="12718" y="8622"/>
                  </a:cubicBezTo>
                  <a:cubicBezTo>
                    <a:pt x="7384" y="11670"/>
                    <a:pt x="5574" y="18433"/>
                    <a:pt x="8622" y="23767"/>
                  </a:cubicBezTo>
                  <a:cubicBezTo>
                    <a:pt x="11670" y="29101"/>
                    <a:pt x="18433" y="30911"/>
                    <a:pt x="23767" y="27863"/>
                  </a:cubicBezTo>
                  <a:cubicBezTo>
                    <a:pt x="29101" y="24815"/>
                    <a:pt x="30911" y="18052"/>
                    <a:pt x="27863" y="127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5"/>
            <p:cNvSpPr/>
            <p:nvPr/>
          </p:nvSpPr>
          <p:spPr>
            <a:xfrm>
              <a:off x="3497095" y="5730525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2674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4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771" y="7144"/>
                    <a:pt x="62674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5"/>
            <p:cNvSpPr/>
            <p:nvPr/>
          </p:nvSpPr>
          <p:spPr>
            <a:xfrm>
              <a:off x="3451851" y="57305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5"/>
            <p:cNvSpPr/>
            <p:nvPr/>
          </p:nvSpPr>
          <p:spPr>
            <a:xfrm>
              <a:off x="3719122" y="5730525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62675" y="29432"/>
                  </a:lnTo>
                  <a:cubicBezTo>
                    <a:pt x="68771" y="29432"/>
                    <a:pt x="73819" y="24479"/>
                    <a:pt x="73819" y="18288"/>
                  </a:cubicBezTo>
                  <a:cubicBezTo>
                    <a:pt x="73819" y="12097"/>
                    <a:pt x="68866" y="7144"/>
                    <a:pt x="62675" y="7144"/>
                  </a:cubicBezTo>
                  <a:lnTo>
                    <a:pt x="18288" y="71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5"/>
            <p:cNvSpPr/>
            <p:nvPr/>
          </p:nvSpPr>
          <p:spPr>
            <a:xfrm>
              <a:off x="3808562" y="573052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5"/>
            <p:cNvSpPr/>
            <p:nvPr/>
          </p:nvSpPr>
          <p:spPr>
            <a:xfrm>
              <a:off x="3563720" y="5807437"/>
              <a:ext cx="57150" cy="66675"/>
            </a:xfrm>
            <a:custGeom>
              <a:avLst/>
              <a:gdLst/>
              <a:ahLst/>
              <a:cxnLst/>
              <a:rect l="l" t="t" r="r" b="b"/>
              <a:pathLst>
                <a:path w="57150" h="66675" extrusionOk="0">
                  <a:moveTo>
                    <a:pt x="45960" y="8622"/>
                  </a:moveTo>
                  <a:cubicBezTo>
                    <a:pt x="40626" y="5574"/>
                    <a:pt x="33863" y="7384"/>
                    <a:pt x="30816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ubicBezTo>
                    <a:pt x="18052" y="69392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529"/>
                    <a:pt x="51294" y="11670"/>
                    <a:pt x="45960" y="86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5"/>
            <p:cNvSpPr/>
            <p:nvPr/>
          </p:nvSpPr>
          <p:spPr>
            <a:xfrm>
              <a:off x="3541527" y="588440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5"/>
            <p:cNvSpPr/>
            <p:nvPr/>
          </p:nvSpPr>
          <p:spPr>
            <a:xfrm>
              <a:off x="3674686" y="5615128"/>
              <a:ext cx="57150" cy="66675"/>
            </a:xfrm>
            <a:custGeom>
              <a:avLst/>
              <a:gdLst/>
              <a:ahLst/>
              <a:cxnLst/>
              <a:rect l="l" t="t" r="r" b="b"/>
              <a:pathLst>
                <a:path w="57150" h="66675" extrusionOk="0">
                  <a:moveTo>
                    <a:pt x="12718" y="66344"/>
                  </a:moveTo>
                  <a:cubicBezTo>
                    <a:pt x="18052" y="69391"/>
                    <a:pt x="24815" y="67582"/>
                    <a:pt x="27863" y="62248"/>
                  </a:cubicBezTo>
                  <a:lnTo>
                    <a:pt x="50056" y="23767"/>
                  </a:lnTo>
                  <a:cubicBezTo>
                    <a:pt x="53104" y="18433"/>
                    <a:pt x="51294" y="11670"/>
                    <a:pt x="45960" y="8622"/>
                  </a:cubicBezTo>
                  <a:cubicBezTo>
                    <a:pt x="40626" y="5574"/>
                    <a:pt x="33864" y="7384"/>
                    <a:pt x="30815" y="12718"/>
                  </a:cubicBezTo>
                  <a:lnTo>
                    <a:pt x="8622" y="51199"/>
                  </a:lnTo>
                  <a:cubicBezTo>
                    <a:pt x="5574" y="56533"/>
                    <a:pt x="7384" y="63296"/>
                    <a:pt x="12718" y="663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5"/>
            <p:cNvSpPr/>
            <p:nvPr/>
          </p:nvSpPr>
          <p:spPr>
            <a:xfrm>
              <a:off x="3719168" y="5576742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3767" y="8622"/>
                  </a:moveTo>
                  <a:cubicBezTo>
                    <a:pt x="18433" y="5574"/>
                    <a:pt x="11670" y="7384"/>
                    <a:pt x="8622" y="12718"/>
                  </a:cubicBezTo>
                  <a:cubicBezTo>
                    <a:pt x="5574" y="18052"/>
                    <a:pt x="7384" y="24815"/>
                    <a:pt x="12718" y="27863"/>
                  </a:cubicBezTo>
                  <a:cubicBezTo>
                    <a:pt x="18052" y="30911"/>
                    <a:pt x="24815" y="29101"/>
                    <a:pt x="27863" y="23767"/>
                  </a:cubicBezTo>
                  <a:cubicBezTo>
                    <a:pt x="30911" y="18433"/>
                    <a:pt x="29101" y="11670"/>
                    <a:pt x="23767" y="86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55"/>
          <p:cNvGrpSpPr/>
          <p:nvPr/>
        </p:nvGrpSpPr>
        <p:grpSpPr>
          <a:xfrm>
            <a:off x="7492071" y="4903660"/>
            <a:ext cx="390525" cy="390525"/>
            <a:chOff x="7492070" y="4903660"/>
            <a:chExt cx="390525" cy="390525"/>
          </a:xfrm>
          <a:solidFill>
            <a:srgbClr val="027794"/>
          </a:solidFill>
        </p:grpSpPr>
        <p:sp>
          <p:nvSpPr>
            <p:cNvPr id="1259" name="Google Shape;1259;p55"/>
            <p:cNvSpPr/>
            <p:nvPr/>
          </p:nvSpPr>
          <p:spPr>
            <a:xfrm>
              <a:off x="7599778" y="5089966"/>
              <a:ext cx="104775" cy="104775"/>
            </a:xfrm>
            <a:custGeom>
              <a:avLst/>
              <a:gdLst/>
              <a:ahLst/>
              <a:cxnLst/>
              <a:rect l="l" t="t" r="r" b="b"/>
              <a:pathLst>
                <a:path w="104775" h="104775" extrusionOk="0">
                  <a:moveTo>
                    <a:pt x="15356" y="35055"/>
                  </a:moveTo>
                  <a:cubicBezTo>
                    <a:pt x="11641" y="36008"/>
                    <a:pt x="8783" y="38865"/>
                    <a:pt x="7640" y="42580"/>
                  </a:cubicBezTo>
                  <a:cubicBezTo>
                    <a:pt x="6497" y="46200"/>
                    <a:pt x="7355" y="50200"/>
                    <a:pt x="9926" y="53153"/>
                  </a:cubicBezTo>
                  <a:lnTo>
                    <a:pt x="23166" y="68298"/>
                  </a:lnTo>
                  <a:lnTo>
                    <a:pt x="22119" y="88395"/>
                  </a:lnTo>
                  <a:cubicBezTo>
                    <a:pt x="21928" y="92205"/>
                    <a:pt x="23738" y="95825"/>
                    <a:pt x="26881" y="98016"/>
                  </a:cubicBezTo>
                  <a:cubicBezTo>
                    <a:pt x="30024" y="100206"/>
                    <a:pt x="34025" y="100587"/>
                    <a:pt x="37549" y="99159"/>
                  </a:cubicBezTo>
                  <a:lnTo>
                    <a:pt x="56028" y="91253"/>
                  </a:lnTo>
                  <a:lnTo>
                    <a:pt x="74887" y="98397"/>
                  </a:lnTo>
                  <a:cubicBezTo>
                    <a:pt x="78506" y="99730"/>
                    <a:pt x="82507" y="99159"/>
                    <a:pt x="85555" y="96873"/>
                  </a:cubicBezTo>
                  <a:cubicBezTo>
                    <a:pt x="88603" y="94587"/>
                    <a:pt x="90222" y="90872"/>
                    <a:pt x="89937" y="87062"/>
                  </a:cubicBezTo>
                  <a:lnTo>
                    <a:pt x="88127" y="66964"/>
                  </a:lnTo>
                  <a:lnTo>
                    <a:pt x="100795" y="51248"/>
                  </a:lnTo>
                  <a:cubicBezTo>
                    <a:pt x="103176" y="48295"/>
                    <a:pt x="103938" y="44295"/>
                    <a:pt x="102605" y="40675"/>
                  </a:cubicBezTo>
                  <a:cubicBezTo>
                    <a:pt x="101367" y="37056"/>
                    <a:pt x="98319" y="34293"/>
                    <a:pt x="94604" y="33531"/>
                  </a:cubicBezTo>
                  <a:lnTo>
                    <a:pt x="74982" y="29055"/>
                  </a:lnTo>
                  <a:lnTo>
                    <a:pt x="63933" y="12195"/>
                  </a:lnTo>
                  <a:cubicBezTo>
                    <a:pt x="61838" y="8957"/>
                    <a:pt x="58218" y="7052"/>
                    <a:pt x="54408" y="7147"/>
                  </a:cubicBezTo>
                  <a:cubicBezTo>
                    <a:pt x="50598" y="7243"/>
                    <a:pt x="47074" y="9243"/>
                    <a:pt x="45074" y="12576"/>
                  </a:cubicBezTo>
                  <a:lnTo>
                    <a:pt x="34692" y="29912"/>
                  </a:lnTo>
                  <a:lnTo>
                    <a:pt x="15356" y="35055"/>
                  </a:lnTo>
                  <a:close/>
                  <a:moveTo>
                    <a:pt x="44978" y="50010"/>
                  </a:moveTo>
                  <a:cubicBezTo>
                    <a:pt x="47741" y="49248"/>
                    <a:pt x="50122" y="47438"/>
                    <a:pt x="51646" y="44961"/>
                  </a:cubicBezTo>
                  <a:lnTo>
                    <a:pt x="55170" y="39056"/>
                  </a:lnTo>
                  <a:lnTo>
                    <a:pt x="58885" y="44771"/>
                  </a:lnTo>
                  <a:cubicBezTo>
                    <a:pt x="60504" y="47152"/>
                    <a:pt x="62885" y="48867"/>
                    <a:pt x="65743" y="49533"/>
                  </a:cubicBezTo>
                  <a:lnTo>
                    <a:pt x="72410" y="51057"/>
                  </a:lnTo>
                  <a:lnTo>
                    <a:pt x="68124" y="56391"/>
                  </a:lnTo>
                  <a:cubicBezTo>
                    <a:pt x="66314" y="58677"/>
                    <a:pt x="65457" y="61439"/>
                    <a:pt x="65743" y="64393"/>
                  </a:cubicBezTo>
                  <a:lnTo>
                    <a:pt x="66314" y="71250"/>
                  </a:lnTo>
                  <a:lnTo>
                    <a:pt x="59933" y="68774"/>
                  </a:lnTo>
                  <a:cubicBezTo>
                    <a:pt x="57266" y="67726"/>
                    <a:pt x="54218" y="67821"/>
                    <a:pt x="51646" y="68964"/>
                  </a:cubicBezTo>
                  <a:lnTo>
                    <a:pt x="45360" y="71631"/>
                  </a:lnTo>
                  <a:lnTo>
                    <a:pt x="45740" y="64773"/>
                  </a:lnTo>
                  <a:cubicBezTo>
                    <a:pt x="45931" y="61916"/>
                    <a:pt x="44883" y="59058"/>
                    <a:pt x="42978" y="56868"/>
                  </a:cubicBezTo>
                  <a:lnTo>
                    <a:pt x="38501" y="51724"/>
                  </a:lnTo>
                  <a:lnTo>
                    <a:pt x="44978" y="500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7492070" y="4903660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9476" y="48958"/>
                  </a:moveTo>
                  <a:cubicBezTo>
                    <a:pt x="375571" y="29528"/>
                    <a:pt x="369094" y="7144"/>
                    <a:pt x="352901" y="7144"/>
                  </a:cubicBezTo>
                  <a:cubicBezTo>
                    <a:pt x="344424" y="7144"/>
                    <a:pt x="340423" y="12859"/>
                    <a:pt x="334518" y="18955"/>
                  </a:cubicBezTo>
                  <a:cubicBezTo>
                    <a:pt x="286321" y="68389"/>
                    <a:pt x="219360" y="96774"/>
                    <a:pt x="150971" y="96774"/>
                  </a:cubicBezTo>
                  <a:lnTo>
                    <a:pt x="66008" y="96774"/>
                  </a:lnTo>
                  <a:lnTo>
                    <a:pt x="23146" y="75724"/>
                  </a:lnTo>
                  <a:cubicBezTo>
                    <a:pt x="19717" y="74009"/>
                    <a:pt x="15621" y="74200"/>
                    <a:pt x="12382" y="76295"/>
                  </a:cubicBezTo>
                  <a:cubicBezTo>
                    <a:pt x="9144" y="78296"/>
                    <a:pt x="7144" y="81915"/>
                    <a:pt x="7144" y="85725"/>
                  </a:cubicBezTo>
                  <a:lnTo>
                    <a:pt x="7144" y="174498"/>
                  </a:lnTo>
                  <a:cubicBezTo>
                    <a:pt x="7144" y="178308"/>
                    <a:pt x="9144" y="181928"/>
                    <a:pt x="12382" y="183928"/>
                  </a:cubicBezTo>
                  <a:cubicBezTo>
                    <a:pt x="15621" y="185928"/>
                    <a:pt x="19717" y="186118"/>
                    <a:pt x="23146" y="184499"/>
                  </a:cubicBezTo>
                  <a:lnTo>
                    <a:pt x="66008" y="163449"/>
                  </a:lnTo>
                  <a:lnTo>
                    <a:pt x="74486" y="163449"/>
                  </a:lnTo>
                  <a:lnTo>
                    <a:pt x="74486" y="374904"/>
                  </a:lnTo>
                  <a:cubicBezTo>
                    <a:pt x="74486" y="377666"/>
                    <a:pt x="75438" y="380429"/>
                    <a:pt x="77343" y="382524"/>
                  </a:cubicBezTo>
                  <a:cubicBezTo>
                    <a:pt x="80963" y="386524"/>
                    <a:pt x="86677" y="387287"/>
                    <a:pt x="91154" y="384715"/>
                  </a:cubicBezTo>
                  <a:lnTo>
                    <a:pt x="163353" y="343471"/>
                  </a:lnTo>
                  <a:lnTo>
                    <a:pt x="235553" y="384715"/>
                  </a:lnTo>
                  <a:cubicBezTo>
                    <a:pt x="237268" y="385667"/>
                    <a:pt x="239173" y="386143"/>
                    <a:pt x="241078" y="386143"/>
                  </a:cubicBezTo>
                  <a:cubicBezTo>
                    <a:pt x="242983" y="386143"/>
                    <a:pt x="244887" y="385667"/>
                    <a:pt x="246602" y="384620"/>
                  </a:cubicBezTo>
                  <a:cubicBezTo>
                    <a:pt x="250031" y="382619"/>
                    <a:pt x="252126" y="379000"/>
                    <a:pt x="252126" y="374999"/>
                  </a:cubicBezTo>
                  <a:lnTo>
                    <a:pt x="252126" y="184118"/>
                  </a:lnTo>
                  <a:cubicBezTo>
                    <a:pt x="262223" y="188404"/>
                    <a:pt x="272129" y="193453"/>
                    <a:pt x="281559" y="198977"/>
                  </a:cubicBezTo>
                  <a:cubicBezTo>
                    <a:pt x="282607" y="199930"/>
                    <a:pt x="283940" y="200692"/>
                    <a:pt x="285274" y="201263"/>
                  </a:cubicBezTo>
                  <a:cubicBezTo>
                    <a:pt x="303086" y="212217"/>
                    <a:pt x="319659" y="225266"/>
                    <a:pt x="334327" y="240316"/>
                  </a:cubicBezTo>
                  <a:cubicBezTo>
                    <a:pt x="340233" y="246316"/>
                    <a:pt x="344234" y="252127"/>
                    <a:pt x="352710" y="252127"/>
                  </a:cubicBezTo>
                  <a:cubicBezTo>
                    <a:pt x="368903" y="252127"/>
                    <a:pt x="375475" y="230029"/>
                    <a:pt x="379286" y="210693"/>
                  </a:cubicBezTo>
                  <a:cubicBezTo>
                    <a:pt x="383667" y="189071"/>
                    <a:pt x="386048" y="160401"/>
                    <a:pt x="386048" y="130016"/>
                  </a:cubicBezTo>
                  <a:cubicBezTo>
                    <a:pt x="386239" y="99536"/>
                    <a:pt x="383857" y="70771"/>
                    <a:pt x="379476" y="48958"/>
                  </a:cubicBezTo>
                  <a:close/>
                  <a:moveTo>
                    <a:pt x="299180" y="183928"/>
                  </a:moveTo>
                  <a:cubicBezTo>
                    <a:pt x="297275" y="167640"/>
                    <a:pt x="296323" y="149162"/>
                    <a:pt x="296323" y="130112"/>
                  </a:cubicBezTo>
                  <a:cubicBezTo>
                    <a:pt x="296323" y="110776"/>
                    <a:pt x="297370" y="92107"/>
                    <a:pt x="299275" y="75629"/>
                  </a:cubicBezTo>
                  <a:cubicBezTo>
                    <a:pt x="307943" y="70104"/>
                    <a:pt x="316325" y="64198"/>
                    <a:pt x="324421" y="57721"/>
                  </a:cubicBezTo>
                  <a:cubicBezTo>
                    <a:pt x="321087" y="78296"/>
                    <a:pt x="319278" y="103822"/>
                    <a:pt x="319278" y="130016"/>
                  </a:cubicBezTo>
                  <a:cubicBezTo>
                    <a:pt x="319278" y="156020"/>
                    <a:pt x="321087" y="181356"/>
                    <a:pt x="324326" y="201644"/>
                  </a:cubicBezTo>
                  <a:cubicBezTo>
                    <a:pt x="316230" y="195358"/>
                    <a:pt x="307848" y="189357"/>
                    <a:pt x="299180" y="183928"/>
                  </a:cubicBezTo>
                  <a:close/>
                  <a:moveTo>
                    <a:pt x="276034" y="88868"/>
                  </a:moveTo>
                  <a:cubicBezTo>
                    <a:pt x="274987" y="101917"/>
                    <a:pt x="274511" y="115824"/>
                    <a:pt x="274511" y="129921"/>
                  </a:cubicBezTo>
                  <a:cubicBezTo>
                    <a:pt x="274511" y="143923"/>
                    <a:pt x="274987" y="157639"/>
                    <a:pt x="276034" y="170593"/>
                  </a:cubicBezTo>
                  <a:cubicBezTo>
                    <a:pt x="237554" y="151447"/>
                    <a:pt x="194691" y="141065"/>
                    <a:pt x="151162" y="141065"/>
                  </a:cubicBezTo>
                  <a:lnTo>
                    <a:pt x="74771" y="141065"/>
                  </a:lnTo>
                  <a:lnTo>
                    <a:pt x="74771" y="118872"/>
                  </a:lnTo>
                  <a:lnTo>
                    <a:pt x="151162" y="118872"/>
                  </a:lnTo>
                  <a:cubicBezTo>
                    <a:pt x="194500" y="118872"/>
                    <a:pt x="237458" y="108395"/>
                    <a:pt x="276034" y="88868"/>
                  </a:cubicBezTo>
                  <a:close/>
                  <a:moveTo>
                    <a:pt x="29527" y="103537"/>
                  </a:moveTo>
                  <a:lnTo>
                    <a:pt x="52483" y="114776"/>
                  </a:lnTo>
                  <a:lnTo>
                    <a:pt x="52483" y="145351"/>
                  </a:lnTo>
                  <a:lnTo>
                    <a:pt x="29527" y="156591"/>
                  </a:lnTo>
                  <a:lnTo>
                    <a:pt x="29527" y="103537"/>
                  </a:lnTo>
                  <a:close/>
                  <a:moveTo>
                    <a:pt x="230028" y="355854"/>
                  </a:moveTo>
                  <a:lnTo>
                    <a:pt x="168973" y="320897"/>
                  </a:lnTo>
                  <a:cubicBezTo>
                    <a:pt x="165545" y="318992"/>
                    <a:pt x="161354" y="318992"/>
                    <a:pt x="157925" y="320897"/>
                  </a:cubicBezTo>
                  <a:lnTo>
                    <a:pt x="96869" y="355854"/>
                  </a:lnTo>
                  <a:lnTo>
                    <a:pt x="96869" y="163354"/>
                  </a:lnTo>
                  <a:lnTo>
                    <a:pt x="151066" y="163354"/>
                  </a:lnTo>
                  <a:cubicBezTo>
                    <a:pt x="178022" y="163354"/>
                    <a:pt x="204692" y="167640"/>
                    <a:pt x="230028" y="175831"/>
                  </a:cubicBezTo>
                  <a:lnTo>
                    <a:pt x="230028" y="355854"/>
                  </a:lnTo>
                  <a:close/>
                  <a:moveTo>
                    <a:pt x="358616" y="199454"/>
                  </a:moveTo>
                  <a:cubicBezTo>
                    <a:pt x="356521" y="211931"/>
                    <a:pt x="354330" y="219646"/>
                    <a:pt x="352520" y="224409"/>
                  </a:cubicBezTo>
                  <a:cubicBezTo>
                    <a:pt x="350711" y="219742"/>
                    <a:pt x="348519" y="211931"/>
                    <a:pt x="346424" y="199454"/>
                  </a:cubicBezTo>
                  <a:cubicBezTo>
                    <a:pt x="343185" y="180118"/>
                    <a:pt x="341376" y="155543"/>
                    <a:pt x="341376" y="130112"/>
                  </a:cubicBezTo>
                  <a:cubicBezTo>
                    <a:pt x="341376" y="104680"/>
                    <a:pt x="343185" y="80010"/>
                    <a:pt x="346329" y="60484"/>
                  </a:cubicBezTo>
                  <a:cubicBezTo>
                    <a:pt x="348425" y="47911"/>
                    <a:pt x="350615" y="40005"/>
                    <a:pt x="352425" y="35242"/>
                  </a:cubicBezTo>
                  <a:cubicBezTo>
                    <a:pt x="354235" y="40005"/>
                    <a:pt x="356425" y="47815"/>
                    <a:pt x="358521" y="60388"/>
                  </a:cubicBezTo>
                  <a:cubicBezTo>
                    <a:pt x="361759" y="79915"/>
                    <a:pt x="363569" y="104584"/>
                    <a:pt x="363569" y="130016"/>
                  </a:cubicBezTo>
                  <a:cubicBezTo>
                    <a:pt x="363664" y="155448"/>
                    <a:pt x="361855" y="180118"/>
                    <a:pt x="358616" y="1994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55"/>
          <p:cNvGrpSpPr/>
          <p:nvPr/>
        </p:nvGrpSpPr>
        <p:grpSpPr>
          <a:xfrm>
            <a:off x="2779291" y="2905696"/>
            <a:ext cx="390525" cy="390525"/>
            <a:chOff x="2779291" y="2905696"/>
            <a:chExt cx="390525" cy="390525"/>
          </a:xfrm>
          <a:solidFill>
            <a:srgbClr val="027794"/>
          </a:solidFill>
        </p:grpSpPr>
        <p:sp>
          <p:nvSpPr>
            <p:cNvPr id="1262" name="Google Shape;1262;p55"/>
            <p:cNvSpPr/>
            <p:nvPr/>
          </p:nvSpPr>
          <p:spPr>
            <a:xfrm>
              <a:off x="2779291" y="290569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284702"/>
                  </a:lnTo>
                  <a:cubicBezTo>
                    <a:pt x="7144" y="290798"/>
                    <a:pt x="12097" y="295846"/>
                    <a:pt x="18288" y="295846"/>
                  </a:cubicBezTo>
                  <a:lnTo>
                    <a:pt x="202883" y="295846"/>
                  </a:lnTo>
                  <a:lnTo>
                    <a:pt x="228029" y="361569"/>
                  </a:lnTo>
                  <a:cubicBezTo>
                    <a:pt x="229362" y="365093"/>
                    <a:pt x="232410" y="367665"/>
                    <a:pt x="236125" y="368427"/>
                  </a:cubicBezTo>
                  <a:cubicBezTo>
                    <a:pt x="239840" y="369189"/>
                    <a:pt x="243650" y="368046"/>
                    <a:pt x="246317" y="365379"/>
                  </a:cubicBezTo>
                  <a:lnTo>
                    <a:pt x="259271" y="352425"/>
                  </a:lnTo>
                  <a:lnTo>
                    <a:pt x="289560" y="382715"/>
                  </a:lnTo>
                  <a:cubicBezTo>
                    <a:pt x="291655" y="384810"/>
                    <a:pt x="294513" y="385953"/>
                    <a:pt x="297371" y="385953"/>
                  </a:cubicBezTo>
                  <a:cubicBezTo>
                    <a:pt x="300323" y="385953"/>
                    <a:pt x="303181" y="384810"/>
                    <a:pt x="305181" y="382715"/>
                  </a:cubicBezTo>
                  <a:lnTo>
                    <a:pt x="336613" y="351282"/>
                  </a:lnTo>
                  <a:cubicBezTo>
                    <a:pt x="340900" y="346900"/>
                    <a:pt x="340900" y="339947"/>
                    <a:pt x="336613" y="335566"/>
                  </a:cubicBezTo>
                  <a:lnTo>
                    <a:pt x="306324" y="305276"/>
                  </a:lnTo>
                  <a:lnTo>
                    <a:pt x="315849" y="295751"/>
                  </a:lnTo>
                  <a:lnTo>
                    <a:pt x="375095" y="295751"/>
                  </a:lnTo>
                  <a:cubicBezTo>
                    <a:pt x="381191" y="295751"/>
                    <a:pt x="386239" y="290798"/>
                    <a:pt x="386239" y="284607"/>
                  </a:cubicBezTo>
                  <a:lnTo>
                    <a:pt x="386239" y="18193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29337"/>
                  </a:moveTo>
                  <a:lnTo>
                    <a:pt x="363950" y="51530"/>
                  </a:ln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13373" y="343567"/>
                  </a:moveTo>
                  <a:lnTo>
                    <a:pt x="297656" y="359283"/>
                  </a:lnTo>
                  <a:lnTo>
                    <a:pt x="267367" y="328994"/>
                  </a:lnTo>
                  <a:cubicBezTo>
                    <a:pt x="265271" y="326898"/>
                    <a:pt x="262414" y="325755"/>
                    <a:pt x="259556" y="325755"/>
                  </a:cubicBezTo>
                  <a:cubicBezTo>
                    <a:pt x="256604" y="325755"/>
                    <a:pt x="253746" y="326898"/>
                    <a:pt x="251746" y="328994"/>
                  </a:cubicBezTo>
                  <a:lnTo>
                    <a:pt x="243078" y="337661"/>
                  </a:lnTo>
                  <a:lnTo>
                    <a:pt x="212884" y="258604"/>
                  </a:lnTo>
                  <a:lnTo>
                    <a:pt x="291846" y="288798"/>
                  </a:lnTo>
                  <a:lnTo>
                    <a:pt x="283178" y="297466"/>
                  </a:lnTo>
                  <a:cubicBezTo>
                    <a:pt x="278892" y="301847"/>
                    <a:pt x="278892" y="308800"/>
                    <a:pt x="283178" y="313182"/>
                  </a:cubicBezTo>
                  <a:lnTo>
                    <a:pt x="313373" y="343567"/>
                  </a:lnTo>
                  <a:close/>
                  <a:moveTo>
                    <a:pt x="313849" y="273558"/>
                  </a:moveTo>
                  <a:lnTo>
                    <a:pt x="197072" y="228981"/>
                  </a:lnTo>
                  <a:cubicBezTo>
                    <a:pt x="192976" y="227457"/>
                    <a:pt x="188309" y="228409"/>
                    <a:pt x="185261" y="231458"/>
                  </a:cubicBezTo>
                  <a:cubicBezTo>
                    <a:pt x="182118" y="234505"/>
                    <a:pt x="181166" y="239173"/>
                    <a:pt x="182785" y="243269"/>
                  </a:cubicBezTo>
                  <a:lnTo>
                    <a:pt x="194310" y="273558"/>
                  </a:lnTo>
                  <a:lnTo>
                    <a:pt x="29337" y="273558"/>
                  </a:lnTo>
                  <a:lnTo>
                    <a:pt x="29337" y="73724"/>
                  </a:lnTo>
                  <a:lnTo>
                    <a:pt x="363855" y="73724"/>
                  </a:lnTo>
                  <a:lnTo>
                    <a:pt x="363855" y="273558"/>
                  </a:lnTo>
                  <a:lnTo>
                    <a:pt x="313849" y="2735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5"/>
            <p:cNvSpPr/>
            <p:nvPr/>
          </p:nvSpPr>
          <p:spPr>
            <a:xfrm>
              <a:off x="2828154" y="2997517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13621" y="77438"/>
                  </a:moveTo>
                  <a:lnTo>
                    <a:pt x="47434" y="77438"/>
                  </a:lnTo>
                  <a:cubicBezTo>
                    <a:pt x="50578" y="77438"/>
                    <a:pt x="51911" y="74009"/>
                    <a:pt x="51911" y="70866"/>
                  </a:cubicBezTo>
                  <a:cubicBezTo>
                    <a:pt x="51911" y="67246"/>
                    <a:pt x="50292" y="64103"/>
                    <a:pt x="47434" y="64103"/>
                  </a:cubicBezTo>
                  <a:lnTo>
                    <a:pt x="22003" y="64103"/>
                  </a:lnTo>
                  <a:lnTo>
                    <a:pt x="22003" y="47816"/>
                  </a:lnTo>
                  <a:lnTo>
                    <a:pt x="36767" y="47816"/>
                  </a:lnTo>
                  <a:cubicBezTo>
                    <a:pt x="40005" y="47816"/>
                    <a:pt x="41434" y="44672"/>
                    <a:pt x="41434" y="42005"/>
                  </a:cubicBezTo>
                  <a:cubicBezTo>
                    <a:pt x="41434" y="38862"/>
                    <a:pt x="39719" y="36004"/>
                    <a:pt x="36767" y="36004"/>
                  </a:cubicBezTo>
                  <a:lnTo>
                    <a:pt x="22003" y="36004"/>
                  </a:lnTo>
                  <a:lnTo>
                    <a:pt x="22003" y="20479"/>
                  </a:lnTo>
                  <a:lnTo>
                    <a:pt x="47434" y="20479"/>
                  </a:lnTo>
                  <a:cubicBezTo>
                    <a:pt x="50292" y="20479"/>
                    <a:pt x="51911" y="17336"/>
                    <a:pt x="51911" y="13716"/>
                  </a:cubicBezTo>
                  <a:cubicBezTo>
                    <a:pt x="51911" y="10573"/>
                    <a:pt x="50578" y="7144"/>
                    <a:pt x="47434" y="7144"/>
                  </a:cubicBezTo>
                  <a:lnTo>
                    <a:pt x="13621" y="7144"/>
                  </a:lnTo>
                  <a:cubicBezTo>
                    <a:pt x="10382" y="7144"/>
                    <a:pt x="7144" y="8668"/>
                    <a:pt x="7144" y="11811"/>
                  </a:cubicBezTo>
                  <a:lnTo>
                    <a:pt x="7144" y="72676"/>
                  </a:lnTo>
                  <a:cubicBezTo>
                    <a:pt x="7144" y="75819"/>
                    <a:pt x="10382" y="77438"/>
                    <a:pt x="13621" y="774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5"/>
            <p:cNvSpPr/>
            <p:nvPr/>
          </p:nvSpPr>
          <p:spPr>
            <a:xfrm>
              <a:off x="2884447" y="2997517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43148" y="46863"/>
                  </a:moveTo>
                  <a:cubicBezTo>
                    <a:pt x="49816" y="44291"/>
                    <a:pt x="54673" y="38195"/>
                    <a:pt x="54673" y="27527"/>
                  </a:cubicBezTo>
                  <a:cubicBezTo>
                    <a:pt x="54673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3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7" y="38195"/>
                  </a:lnTo>
                  <a:lnTo>
                    <a:pt x="21907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40005" y="36004"/>
                    <a:pt x="36767" y="38195"/>
                    <a:pt x="31337" y="381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5"/>
            <p:cNvSpPr/>
            <p:nvPr/>
          </p:nvSpPr>
          <p:spPr>
            <a:xfrm>
              <a:off x="2944454" y="2997517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8" y="38195"/>
                  </a:lnTo>
                  <a:lnTo>
                    <a:pt x="21908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39910" y="36004"/>
                    <a:pt x="36671" y="38195"/>
                    <a:pt x="31337" y="381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5"/>
            <p:cNvSpPr/>
            <p:nvPr/>
          </p:nvSpPr>
          <p:spPr>
            <a:xfrm>
              <a:off x="3003605" y="2997231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30766" y="7144"/>
                  </a:moveTo>
                  <a:cubicBezTo>
                    <a:pt x="17431" y="7144"/>
                    <a:pt x="7144" y="13335"/>
                    <a:pt x="7144" y="29908"/>
                  </a:cubicBezTo>
                  <a:lnTo>
                    <a:pt x="7144" y="55436"/>
                  </a:lnTo>
                  <a:cubicBezTo>
                    <a:pt x="7144" y="72009"/>
                    <a:pt x="17431" y="78200"/>
                    <a:pt x="30766" y="78200"/>
                  </a:cubicBezTo>
                  <a:cubicBezTo>
                    <a:pt x="44101" y="78200"/>
                    <a:pt x="54483" y="72009"/>
                    <a:pt x="54483" y="55436"/>
                  </a:cubicBezTo>
                  <a:lnTo>
                    <a:pt x="54483" y="29908"/>
                  </a:lnTo>
                  <a:cubicBezTo>
                    <a:pt x="54483" y="13240"/>
                    <a:pt x="44101" y="7144"/>
                    <a:pt x="30766" y="7144"/>
                  </a:cubicBezTo>
                  <a:close/>
                  <a:moveTo>
                    <a:pt x="38957" y="55245"/>
                  </a:moveTo>
                  <a:cubicBezTo>
                    <a:pt x="38957" y="61817"/>
                    <a:pt x="35719" y="64770"/>
                    <a:pt x="30385" y="64770"/>
                  </a:cubicBezTo>
                  <a:cubicBezTo>
                    <a:pt x="25051" y="64770"/>
                    <a:pt x="21908" y="61817"/>
                    <a:pt x="21908" y="55245"/>
                  </a:cubicBezTo>
                  <a:lnTo>
                    <a:pt x="21908" y="30004"/>
                  </a:lnTo>
                  <a:cubicBezTo>
                    <a:pt x="21908" y="23432"/>
                    <a:pt x="25051" y="20479"/>
                    <a:pt x="30385" y="20479"/>
                  </a:cubicBezTo>
                  <a:cubicBezTo>
                    <a:pt x="35719" y="20479"/>
                    <a:pt x="38957" y="23432"/>
                    <a:pt x="38957" y="30004"/>
                  </a:cubicBezTo>
                  <a:lnTo>
                    <a:pt x="38957" y="552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3064279" y="2997517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433" y="38195"/>
                  </a:moveTo>
                  <a:lnTo>
                    <a:pt x="22003" y="38195"/>
                  </a:lnTo>
                  <a:lnTo>
                    <a:pt x="22003" y="20479"/>
                  </a:lnTo>
                  <a:lnTo>
                    <a:pt x="31433" y="20479"/>
                  </a:lnTo>
                  <a:cubicBezTo>
                    <a:pt x="36767" y="20479"/>
                    <a:pt x="40005" y="22670"/>
                    <a:pt x="40005" y="29337"/>
                  </a:cubicBezTo>
                  <a:cubicBezTo>
                    <a:pt x="40005" y="36004"/>
                    <a:pt x="36767" y="38195"/>
                    <a:pt x="31433" y="381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2824463" y="3093362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61031" y="10359"/>
                  </a:moveTo>
                  <a:cubicBezTo>
                    <a:pt x="56745" y="6072"/>
                    <a:pt x="49697" y="6072"/>
                    <a:pt x="45315" y="10359"/>
                  </a:cubicBezTo>
                  <a:lnTo>
                    <a:pt x="35695" y="19979"/>
                  </a:lnTo>
                  <a:lnTo>
                    <a:pt x="26075" y="10359"/>
                  </a:lnTo>
                  <a:cubicBezTo>
                    <a:pt x="21693" y="6072"/>
                    <a:pt x="14740" y="6072"/>
                    <a:pt x="10358" y="10359"/>
                  </a:cubicBezTo>
                  <a:cubicBezTo>
                    <a:pt x="6072" y="14740"/>
                    <a:pt x="6072" y="21693"/>
                    <a:pt x="10358" y="26075"/>
                  </a:cubicBezTo>
                  <a:lnTo>
                    <a:pt x="19979" y="35695"/>
                  </a:lnTo>
                  <a:lnTo>
                    <a:pt x="10358" y="45315"/>
                  </a:lnTo>
                  <a:cubicBezTo>
                    <a:pt x="6072" y="49697"/>
                    <a:pt x="6072" y="56650"/>
                    <a:pt x="10358" y="61031"/>
                  </a:cubicBezTo>
                  <a:cubicBezTo>
                    <a:pt x="12549" y="63222"/>
                    <a:pt x="15407" y="64270"/>
                    <a:pt x="18169" y="64270"/>
                  </a:cubicBezTo>
                  <a:cubicBezTo>
                    <a:pt x="21026" y="64270"/>
                    <a:pt x="23884" y="63222"/>
                    <a:pt x="25979" y="61031"/>
                  </a:cubicBezTo>
                  <a:lnTo>
                    <a:pt x="35600" y="51411"/>
                  </a:lnTo>
                  <a:lnTo>
                    <a:pt x="45220" y="61031"/>
                  </a:lnTo>
                  <a:cubicBezTo>
                    <a:pt x="47411" y="63222"/>
                    <a:pt x="50268" y="64270"/>
                    <a:pt x="53030" y="64270"/>
                  </a:cubicBezTo>
                  <a:cubicBezTo>
                    <a:pt x="55793" y="64270"/>
                    <a:pt x="58745" y="63222"/>
                    <a:pt x="60841" y="61031"/>
                  </a:cubicBezTo>
                  <a:cubicBezTo>
                    <a:pt x="65222" y="56650"/>
                    <a:pt x="65222" y="49697"/>
                    <a:pt x="60841" y="45315"/>
                  </a:cubicBezTo>
                  <a:lnTo>
                    <a:pt x="51221" y="35695"/>
                  </a:lnTo>
                  <a:lnTo>
                    <a:pt x="60841" y="26075"/>
                  </a:lnTo>
                  <a:cubicBezTo>
                    <a:pt x="65318" y="21693"/>
                    <a:pt x="65318" y="14645"/>
                    <a:pt x="61031" y="103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55"/>
          <p:cNvGrpSpPr/>
          <p:nvPr/>
        </p:nvGrpSpPr>
        <p:grpSpPr>
          <a:xfrm>
            <a:off x="3448899" y="892918"/>
            <a:ext cx="390525" cy="390525"/>
            <a:chOff x="3448898" y="892918"/>
            <a:chExt cx="390525" cy="390525"/>
          </a:xfrm>
          <a:solidFill>
            <a:srgbClr val="027794"/>
          </a:solidFill>
        </p:grpSpPr>
        <p:sp>
          <p:nvSpPr>
            <p:cNvPr id="1270" name="Google Shape;1270;p55"/>
            <p:cNvSpPr/>
            <p:nvPr/>
          </p:nvSpPr>
          <p:spPr>
            <a:xfrm>
              <a:off x="3448898" y="892918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52806" y="51581"/>
                  </a:moveTo>
                  <a:lnTo>
                    <a:pt x="341662" y="51581"/>
                  </a:lnTo>
                  <a:lnTo>
                    <a:pt x="341662" y="41008"/>
                  </a:lnTo>
                  <a:cubicBezTo>
                    <a:pt x="341662" y="23673"/>
                    <a:pt x="327565" y="8147"/>
                    <a:pt x="310229" y="7194"/>
                  </a:cubicBezTo>
                  <a:cubicBezTo>
                    <a:pt x="290989" y="6147"/>
                    <a:pt x="275082" y="21482"/>
                    <a:pt x="275082" y="40437"/>
                  </a:cubicBezTo>
                  <a:lnTo>
                    <a:pt x="275082" y="51581"/>
                  </a:lnTo>
                  <a:lnTo>
                    <a:pt x="230696" y="51581"/>
                  </a:lnTo>
                  <a:lnTo>
                    <a:pt x="230696" y="41008"/>
                  </a:lnTo>
                  <a:cubicBezTo>
                    <a:pt x="230696" y="23673"/>
                    <a:pt x="216598" y="8147"/>
                    <a:pt x="199263" y="7194"/>
                  </a:cubicBezTo>
                  <a:cubicBezTo>
                    <a:pt x="180022" y="6147"/>
                    <a:pt x="164116" y="21482"/>
                    <a:pt x="164116" y="40437"/>
                  </a:cubicBezTo>
                  <a:lnTo>
                    <a:pt x="164116" y="51581"/>
                  </a:lnTo>
                  <a:lnTo>
                    <a:pt x="118205" y="51581"/>
                  </a:lnTo>
                  <a:lnTo>
                    <a:pt x="118205" y="41008"/>
                  </a:lnTo>
                  <a:cubicBezTo>
                    <a:pt x="118205" y="23673"/>
                    <a:pt x="104108" y="8147"/>
                    <a:pt x="86773" y="7194"/>
                  </a:cubicBezTo>
                  <a:cubicBezTo>
                    <a:pt x="67532" y="6147"/>
                    <a:pt x="51626" y="21482"/>
                    <a:pt x="51626" y="40437"/>
                  </a:cubicBezTo>
                  <a:lnTo>
                    <a:pt x="51626" y="51581"/>
                  </a:lnTo>
                  <a:lnTo>
                    <a:pt x="40481" y="51581"/>
                  </a:lnTo>
                  <a:cubicBezTo>
                    <a:pt x="22098" y="51581"/>
                    <a:pt x="7144" y="66535"/>
                    <a:pt x="7144" y="84918"/>
                  </a:cubicBezTo>
                  <a:lnTo>
                    <a:pt x="7144" y="352857"/>
                  </a:lnTo>
                  <a:cubicBezTo>
                    <a:pt x="7144" y="371240"/>
                    <a:pt x="22098" y="386194"/>
                    <a:pt x="40481" y="386194"/>
                  </a:cubicBezTo>
                  <a:lnTo>
                    <a:pt x="352806" y="386194"/>
                  </a:lnTo>
                  <a:cubicBezTo>
                    <a:pt x="371189" y="386194"/>
                    <a:pt x="386144" y="371240"/>
                    <a:pt x="386144" y="352857"/>
                  </a:cubicBezTo>
                  <a:lnTo>
                    <a:pt x="386144" y="84918"/>
                  </a:lnTo>
                  <a:cubicBezTo>
                    <a:pt x="386144" y="66535"/>
                    <a:pt x="371285" y="51581"/>
                    <a:pt x="352806" y="51581"/>
                  </a:cubicBezTo>
                  <a:close/>
                  <a:moveTo>
                    <a:pt x="297371" y="40627"/>
                  </a:moveTo>
                  <a:cubicBezTo>
                    <a:pt x="297371" y="34055"/>
                    <a:pt x="303086" y="28816"/>
                    <a:pt x="309753" y="29578"/>
                  </a:cubicBezTo>
                  <a:cubicBezTo>
                    <a:pt x="315373" y="30245"/>
                    <a:pt x="319564" y="35198"/>
                    <a:pt x="319564" y="40913"/>
                  </a:cubicBezTo>
                  <a:lnTo>
                    <a:pt x="319564" y="84728"/>
                  </a:lnTo>
                  <a:cubicBezTo>
                    <a:pt x="319564" y="90443"/>
                    <a:pt x="315373" y="95396"/>
                    <a:pt x="309753" y="96063"/>
                  </a:cubicBezTo>
                  <a:cubicBezTo>
                    <a:pt x="303086" y="96825"/>
                    <a:pt x="297371" y="91586"/>
                    <a:pt x="297371" y="85014"/>
                  </a:cubicBezTo>
                  <a:lnTo>
                    <a:pt x="297371" y="40627"/>
                  </a:lnTo>
                  <a:close/>
                  <a:moveTo>
                    <a:pt x="186309" y="40627"/>
                  </a:moveTo>
                  <a:cubicBezTo>
                    <a:pt x="186309" y="34055"/>
                    <a:pt x="192024" y="28816"/>
                    <a:pt x="198691" y="29578"/>
                  </a:cubicBezTo>
                  <a:cubicBezTo>
                    <a:pt x="204311" y="30245"/>
                    <a:pt x="208502" y="35198"/>
                    <a:pt x="208502" y="40913"/>
                  </a:cubicBezTo>
                  <a:lnTo>
                    <a:pt x="208502" y="84728"/>
                  </a:lnTo>
                  <a:cubicBezTo>
                    <a:pt x="208502" y="90443"/>
                    <a:pt x="204311" y="95396"/>
                    <a:pt x="198691" y="96063"/>
                  </a:cubicBezTo>
                  <a:cubicBezTo>
                    <a:pt x="192024" y="96825"/>
                    <a:pt x="186309" y="91586"/>
                    <a:pt x="186309" y="85014"/>
                  </a:cubicBezTo>
                  <a:lnTo>
                    <a:pt x="186309" y="40627"/>
                  </a:lnTo>
                  <a:close/>
                  <a:moveTo>
                    <a:pt x="73819" y="40627"/>
                  </a:moveTo>
                  <a:cubicBezTo>
                    <a:pt x="73819" y="34055"/>
                    <a:pt x="79534" y="28816"/>
                    <a:pt x="86201" y="29578"/>
                  </a:cubicBezTo>
                  <a:cubicBezTo>
                    <a:pt x="91821" y="30245"/>
                    <a:pt x="96012" y="35198"/>
                    <a:pt x="96012" y="40913"/>
                  </a:cubicBezTo>
                  <a:lnTo>
                    <a:pt x="96012" y="84728"/>
                  </a:lnTo>
                  <a:cubicBezTo>
                    <a:pt x="96012" y="90443"/>
                    <a:pt x="91821" y="95396"/>
                    <a:pt x="86201" y="96063"/>
                  </a:cubicBezTo>
                  <a:cubicBezTo>
                    <a:pt x="79534" y="96825"/>
                    <a:pt x="73819" y="91586"/>
                    <a:pt x="73819" y="85014"/>
                  </a:cubicBezTo>
                  <a:lnTo>
                    <a:pt x="73819" y="40627"/>
                  </a:lnTo>
                  <a:close/>
                  <a:moveTo>
                    <a:pt x="352806" y="363906"/>
                  </a:moveTo>
                  <a:lnTo>
                    <a:pt x="40481" y="363906"/>
                  </a:lnTo>
                  <a:cubicBezTo>
                    <a:pt x="34385" y="363906"/>
                    <a:pt x="29337" y="358953"/>
                    <a:pt x="29337" y="352761"/>
                  </a:cubicBezTo>
                  <a:lnTo>
                    <a:pt x="29337" y="164071"/>
                  </a:lnTo>
                  <a:lnTo>
                    <a:pt x="363855" y="164071"/>
                  </a:lnTo>
                  <a:lnTo>
                    <a:pt x="363855" y="352761"/>
                  </a:lnTo>
                  <a:cubicBezTo>
                    <a:pt x="363950" y="358953"/>
                    <a:pt x="358997" y="363906"/>
                    <a:pt x="352806" y="363906"/>
                  </a:cubicBezTo>
                  <a:close/>
                  <a:moveTo>
                    <a:pt x="363950" y="141878"/>
                  </a:moveTo>
                  <a:lnTo>
                    <a:pt x="29432" y="141878"/>
                  </a:lnTo>
                  <a:lnTo>
                    <a:pt x="29432" y="84918"/>
                  </a:lnTo>
                  <a:cubicBezTo>
                    <a:pt x="29432" y="78822"/>
                    <a:pt x="34385" y="73774"/>
                    <a:pt x="40577" y="73774"/>
                  </a:cubicBezTo>
                  <a:lnTo>
                    <a:pt x="51721" y="73774"/>
                  </a:lnTo>
                  <a:lnTo>
                    <a:pt x="51721" y="84347"/>
                  </a:lnTo>
                  <a:cubicBezTo>
                    <a:pt x="51721" y="101682"/>
                    <a:pt x="65818" y="117208"/>
                    <a:pt x="83153" y="118161"/>
                  </a:cubicBezTo>
                  <a:cubicBezTo>
                    <a:pt x="102394" y="119208"/>
                    <a:pt x="118301" y="103873"/>
                    <a:pt x="118301" y="84918"/>
                  </a:cubicBezTo>
                  <a:lnTo>
                    <a:pt x="118301" y="73774"/>
                  </a:lnTo>
                  <a:lnTo>
                    <a:pt x="164211" y="73774"/>
                  </a:lnTo>
                  <a:lnTo>
                    <a:pt x="164211" y="84347"/>
                  </a:lnTo>
                  <a:cubicBezTo>
                    <a:pt x="164211" y="101682"/>
                    <a:pt x="178308" y="117208"/>
                    <a:pt x="195644" y="118161"/>
                  </a:cubicBezTo>
                  <a:cubicBezTo>
                    <a:pt x="214884" y="119208"/>
                    <a:pt x="230791" y="103873"/>
                    <a:pt x="230791" y="84918"/>
                  </a:cubicBezTo>
                  <a:lnTo>
                    <a:pt x="230791" y="73774"/>
                  </a:lnTo>
                  <a:lnTo>
                    <a:pt x="275177" y="73774"/>
                  </a:lnTo>
                  <a:lnTo>
                    <a:pt x="275177" y="84347"/>
                  </a:lnTo>
                  <a:cubicBezTo>
                    <a:pt x="275177" y="101682"/>
                    <a:pt x="289274" y="117208"/>
                    <a:pt x="306610" y="118161"/>
                  </a:cubicBezTo>
                  <a:cubicBezTo>
                    <a:pt x="325850" y="119208"/>
                    <a:pt x="341757" y="103873"/>
                    <a:pt x="341757" y="84918"/>
                  </a:cubicBezTo>
                  <a:lnTo>
                    <a:pt x="341757" y="73774"/>
                  </a:lnTo>
                  <a:lnTo>
                    <a:pt x="352901" y="73774"/>
                  </a:lnTo>
                  <a:cubicBezTo>
                    <a:pt x="358997" y="73774"/>
                    <a:pt x="364046" y="78727"/>
                    <a:pt x="364046" y="84918"/>
                  </a:cubicBezTo>
                  <a:lnTo>
                    <a:pt x="364046" y="1418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3493285" y="1072038"/>
              <a:ext cx="295275" cy="161925"/>
            </a:xfrm>
            <a:custGeom>
              <a:avLst/>
              <a:gdLst/>
              <a:ahLst/>
              <a:cxnLst/>
              <a:rect l="l" t="t" r="r" b="b"/>
              <a:pathLst>
                <a:path w="295275" h="161925" extrusionOk="0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286226" y="162687"/>
                  </a:lnTo>
                  <a:cubicBezTo>
                    <a:pt x="292322" y="162687"/>
                    <a:pt x="297371" y="157734"/>
                    <a:pt x="297371" y="151543"/>
                  </a:cubicBezTo>
                  <a:lnTo>
                    <a:pt x="297371" y="18288"/>
                  </a:lnTo>
                  <a:cubicBezTo>
                    <a:pt x="297371" y="12192"/>
                    <a:pt x="292417" y="7144"/>
                    <a:pt x="286226" y="7144"/>
                  </a:cubicBezTo>
                  <a:close/>
                  <a:moveTo>
                    <a:pt x="73819" y="140399"/>
                  </a:moveTo>
                  <a:lnTo>
                    <a:pt x="29432" y="140399"/>
                  </a:lnTo>
                  <a:lnTo>
                    <a:pt x="29432" y="96012"/>
                  </a:lnTo>
                  <a:lnTo>
                    <a:pt x="73819" y="96012"/>
                  </a:lnTo>
                  <a:lnTo>
                    <a:pt x="73819" y="140399"/>
                  </a:lnTo>
                  <a:close/>
                  <a:moveTo>
                    <a:pt x="73819" y="73819"/>
                  </a:moveTo>
                  <a:lnTo>
                    <a:pt x="29432" y="73819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73819"/>
                  </a:lnTo>
                  <a:close/>
                  <a:moveTo>
                    <a:pt x="141922" y="140399"/>
                  </a:moveTo>
                  <a:lnTo>
                    <a:pt x="96012" y="140399"/>
                  </a:lnTo>
                  <a:lnTo>
                    <a:pt x="96012" y="96012"/>
                  </a:lnTo>
                  <a:lnTo>
                    <a:pt x="141922" y="96012"/>
                  </a:lnTo>
                  <a:lnTo>
                    <a:pt x="141922" y="140399"/>
                  </a:lnTo>
                  <a:close/>
                  <a:moveTo>
                    <a:pt x="141922" y="73819"/>
                  </a:moveTo>
                  <a:lnTo>
                    <a:pt x="96012" y="73819"/>
                  </a:lnTo>
                  <a:lnTo>
                    <a:pt x="96012" y="29432"/>
                  </a:lnTo>
                  <a:lnTo>
                    <a:pt x="141922" y="29432"/>
                  </a:lnTo>
                  <a:lnTo>
                    <a:pt x="141922" y="73819"/>
                  </a:lnTo>
                  <a:close/>
                  <a:moveTo>
                    <a:pt x="208502" y="140399"/>
                  </a:moveTo>
                  <a:lnTo>
                    <a:pt x="164116" y="140399"/>
                  </a:lnTo>
                  <a:lnTo>
                    <a:pt x="164116" y="96012"/>
                  </a:lnTo>
                  <a:lnTo>
                    <a:pt x="208502" y="96012"/>
                  </a:lnTo>
                  <a:lnTo>
                    <a:pt x="208502" y="140399"/>
                  </a:lnTo>
                  <a:close/>
                  <a:moveTo>
                    <a:pt x="208502" y="73819"/>
                  </a:moveTo>
                  <a:lnTo>
                    <a:pt x="164116" y="73819"/>
                  </a:lnTo>
                  <a:lnTo>
                    <a:pt x="164116" y="29432"/>
                  </a:lnTo>
                  <a:lnTo>
                    <a:pt x="208502" y="29432"/>
                  </a:lnTo>
                  <a:lnTo>
                    <a:pt x="208502" y="73819"/>
                  </a:lnTo>
                  <a:close/>
                  <a:moveTo>
                    <a:pt x="275177" y="140399"/>
                  </a:moveTo>
                  <a:lnTo>
                    <a:pt x="230791" y="140399"/>
                  </a:lnTo>
                  <a:lnTo>
                    <a:pt x="230791" y="96012"/>
                  </a:lnTo>
                  <a:lnTo>
                    <a:pt x="275177" y="96012"/>
                  </a:lnTo>
                  <a:lnTo>
                    <a:pt x="275177" y="140399"/>
                  </a:lnTo>
                  <a:close/>
                  <a:moveTo>
                    <a:pt x="275177" y="73819"/>
                  </a:moveTo>
                  <a:lnTo>
                    <a:pt x="230791" y="73819"/>
                  </a:lnTo>
                  <a:lnTo>
                    <a:pt x="230791" y="29432"/>
                  </a:lnTo>
                  <a:lnTo>
                    <a:pt x="275177" y="29432"/>
                  </a:lnTo>
                  <a:lnTo>
                    <a:pt x="275177" y="738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2" name="Google Shape;1272;p55"/>
          <p:cNvGrpSpPr/>
          <p:nvPr/>
        </p:nvGrpSpPr>
        <p:grpSpPr>
          <a:xfrm>
            <a:off x="4116315" y="3561492"/>
            <a:ext cx="390525" cy="381000"/>
            <a:chOff x="4116315" y="3561492"/>
            <a:chExt cx="390525" cy="381000"/>
          </a:xfrm>
          <a:solidFill>
            <a:srgbClr val="027794"/>
          </a:solidFill>
        </p:grpSpPr>
        <p:sp>
          <p:nvSpPr>
            <p:cNvPr id="1273" name="Google Shape;1273;p55"/>
            <p:cNvSpPr/>
            <p:nvPr/>
          </p:nvSpPr>
          <p:spPr>
            <a:xfrm>
              <a:off x="4116315" y="3561492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 extrusionOk="0">
                  <a:moveTo>
                    <a:pt x="348805" y="127825"/>
                  </a:moveTo>
                  <a:lnTo>
                    <a:pt x="226219" y="127825"/>
                  </a:lnTo>
                  <a:lnTo>
                    <a:pt x="226219" y="96012"/>
                  </a:lnTo>
                  <a:lnTo>
                    <a:pt x="243364" y="96012"/>
                  </a:lnTo>
                  <a:cubicBezTo>
                    <a:pt x="255937" y="96012"/>
                    <a:pt x="266224" y="85820"/>
                    <a:pt x="266224" y="73152"/>
                  </a:cubicBezTo>
                  <a:lnTo>
                    <a:pt x="266224" y="30004"/>
                  </a:lnTo>
                  <a:cubicBezTo>
                    <a:pt x="266224" y="17431"/>
                    <a:pt x="256032" y="7144"/>
                    <a:pt x="243364" y="7144"/>
                  </a:cubicBezTo>
                  <a:lnTo>
                    <a:pt x="149923" y="7144"/>
                  </a:lnTo>
                  <a:cubicBezTo>
                    <a:pt x="137350" y="7144"/>
                    <a:pt x="127063" y="17336"/>
                    <a:pt x="127063" y="30004"/>
                  </a:cubicBezTo>
                  <a:lnTo>
                    <a:pt x="127063" y="73152"/>
                  </a:lnTo>
                  <a:cubicBezTo>
                    <a:pt x="127063" y="85725"/>
                    <a:pt x="137255" y="96012"/>
                    <a:pt x="149923" y="96012"/>
                  </a:cubicBezTo>
                  <a:lnTo>
                    <a:pt x="167068" y="96012"/>
                  </a:lnTo>
                  <a:lnTo>
                    <a:pt x="167068" y="127825"/>
                  </a:lnTo>
                  <a:lnTo>
                    <a:pt x="119729" y="127825"/>
                  </a:lnTo>
                  <a:lnTo>
                    <a:pt x="119729" y="104299"/>
                  </a:lnTo>
                  <a:cubicBezTo>
                    <a:pt x="119729" y="98107"/>
                    <a:pt x="114681" y="93059"/>
                    <a:pt x="108490" y="93059"/>
                  </a:cubicBezTo>
                  <a:lnTo>
                    <a:pt x="48768" y="93059"/>
                  </a:lnTo>
                  <a:cubicBezTo>
                    <a:pt x="42577" y="93059"/>
                    <a:pt x="37529" y="98107"/>
                    <a:pt x="37529" y="104299"/>
                  </a:cubicBezTo>
                  <a:lnTo>
                    <a:pt x="37529" y="128111"/>
                  </a:lnTo>
                  <a:cubicBezTo>
                    <a:pt x="20288" y="131254"/>
                    <a:pt x="7144" y="146495"/>
                    <a:pt x="7144" y="164878"/>
                  </a:cubicBezTo>
                  <a:lnTo>
                    <a:pt x="7144" y="341471"/>
                  </a:lnTo>
                  <a:cubicBezTo>
                    <a:pt x="7144" y="362045"/>
                    <a:pt x="23813" y="378809"/>
                    <a:pt x="44482" y="378809"/>
                  </a:cubicBezTo>
                  <a:lnTo>
                    <a:pt x="348805" y="378809"/>
                  </a:lnTo>
                  <a:cubicBezTo>
                    <a:pt x="369380" y="378809"/>
                    <a:pt x="386143" y="362140"/>
                    <a:pt x="386143" y="341471"/>
                  </a:cubicBezTo>
                  <a:lnTo>
                    <a:pt x="386143" y="165163"/>
                  </a:lnTo>
                  <a:cubicBezTo>
                    <a:pt x="386048" y="144589"/>
                    <a:pt x="369380" y="127825"/>
                    <a:pt x="348805" y="127825"/>
                  </a:cubicBezTo>
                  <a:close/>
                  <a:moveTo>
                    <a:pt x="149257" y="73438"/>
                  </a:moveTo>
                  <a:lnTo>
                    <a:pt x="149257" y="30480"/>
                  </a:lnTo>
                  <a:cubicBezTo>
                    <a:pt x="149257" y="30289"/>
                    <a:pt x="149447" y="30099"/>
                    <a:pt x="149638" y="30099"/>
                  </a:cubicBezTo>
                  <a:lnTo>
                    <a:pt x="242888" y="30099"/>
                  </a:lnTo>
                  <a:cubicBezTo>
                    <a:pt x="243078" y="30099"/>
                    <a:pt x="243268" y="30289"/>
                    <a:pt x="243268" y="30480"/>
                  </a:cubicBezTo>
                  <a:lnTo>
                    <a:pt x="243268" y="73438"/>
                  </a:lnTo>
                  <a:cubicBezTo>
                    <a:pt x="243268" y="73628"/>
                    <a:pt x="243078" y="73819"/>
                    <a:pt x="242888" y="73819"/>
                  </a:cubicBezTo>
                  <a:lnTo>
                    <a:pt x="149638" y="73819"/>
                  </a:lnTo>
                  <a:cubicBezTo>
                    <a:pt x="149447" y="73819"/>
                    <a:pt x="149257" y="73628"/>
                    <a:pt x="149257" y="73438"/>
                  </a:cubicBezTo>
                  <a:close/>
                  <a:moveTo>
                    <a:pt x="204025" y="96012"/>
                  </a:moveTo>
                  <a:lnTo>
                    <a:pt x="204025" y="126397"/>
                  </a:lnTo>
                  <a:lnTo>
                    <a:pt x="189262" y="126397"/>
                  </a:lnTo>
                  <a:lnTo>
                    <a:pt x="189262" y="96012"/>
                  </a:lnTo>
                  <a:lnTo>
                    <a:pt x="204025" y="96012"/>
                  </a:lnTo>
                  <a:close/>
                  <a:moveTo>
                    <a:pt x="60484" y="115253"/>
                  </a:moveTo>
                  <a:lnTo>
                    <a:pt x="97536" y="115253"/>
                  </a:lnTo>
                  <a:lnTo>
                    <a:pt x="97536" y="126397"/>
                  </a:lnTo>
                  <a:lnTo>
                    <a:pt x="60484" y="126397"/>
                  </a:lnTo>
                  <a:lnTo>
                    <a:pt x="60484" y="115253"/>
                  </a:lnTo>
                  <a:close/>
                  <a:moveTo>
                    <a:pt x="44958" y="150019"/>
                  </a:moveTo>
                  <a:lnTo>
                    <a:pt x="349091" y="150019"/>
                  </a:lnTo>
                  <a:cubicBezTo>
                    <a:pt x="357283" y="150019"/>
                    <a:pt x="363950" y="156686"/>
                    <a:pt x="363950" y="164878"/>
                  </a:cubicBezTo>
                  <a:lnTo>
                    <a:pt x="363950" y="187738"/>
                  </a:lnTo>
                  <a:lnTo>
                    <a:pt x="263747" y="187738"/>
                  </a:lnTo>
                  <a:cubicBezTo>
                    <a:pt x="246793" y="170402"/>
                    <a:pt x="223171" y="159639"/>
                    <a:pt x="197072" y="159639"/>
                  </a:cubicBezTo>
                  <a:cubicBezTo>
                    <a:pt x="170974" y="159639"/>
                    <a:pt x="147352" y="170402"/>
                    <a:pt x="130397" y="187738"/>
                  </a:cubicBezTo>
                  <a:lnTo>
                    <a:pt x="30099" y="187738"/>
                  </a:lnTo>
                  <a:lnTo>
                    <a:pt x="30099" y="164878"/>
                  </a:lnTo>
                  <a:cubicBezTo>
                    <a:pt x="30099" y="156686"/>
                    <a:pt x="36766" y="150019"/>
                    <a:pt x="44958" y="150019"/>
                  </a:cubicBezTo>
                  <a:close/>
                  <a:moveTo>
                    <a:pt x="363855" y="295846"/>
                  </a:moveTo>
                  <a:lnTo>
                    <a:pt x="279940" y="295846"/>
                  </a:lnTo>
                  <a:cubicBezTo>
                    <a:pt x="286512" y="283083"/>
                    <a:pt x="290227" y="268605"/>
                    <a:pt x="290227" y="253270"/>
                  </a:cubicBezTo>
                  <a:cubicBezTo>
                    <a:pt x="290227" y="237935"/>
                    <a:pt x="286512" y="223456"/>
                    <a:pt x="279940" y="210693"/>
                  </a:cubicBezTo>
                  <a:lnTo>
                    <a:pt x="363855" y="210693"/>
                  </a:lnTo>
                  <a:lnTo>
                    <a:pt x="363855" y="295846"/>
                  </a:lnTo>
                  <a:close/>
                  <a:moveTo>
                    <a:pt x="29337" y="210788"/>
                  </a:moveTo>
                  <a:lnTo>
                    <a:pt x="113252" y="210788"/>
                  </a:lnTo>
                  <a:cubicBezTo>
                    <a:pt x="106680" y="223552"/>
                    <a:pt x="102965" y="238030"/>
                    <a:pt x="102965" y="253365"/>
                  </a:cubicBezTo>
                  <a:cubicBezTo>
                    <a:pt x="102965" y="268700"/>
                    <a:pt x="106680" y="283178"/>
                    <a:pt x="113252" y="295942"/>
                  </a:cubicBezTo>
                  <a:lnTo>
                    <a:pt x="29337" y="295942"/>
                  </a:lnTo>
                  <a:lnTo>
                    <a:pt x="29337" y="210788"/>
                  </a:lnTo>
                  <a:close/>
                  <a:moveTo>
                    <a:pt x="267462" y="252984"/>
                  </a:moveTo>
                  <a:cubicBezTo>
                    <a:pt x="267462" y="292037"/>
                    <a:pt x="235648" y="323755"/>
                    <a:pt x="196691" y="323755"/>
                  </a:cubicBezTo>
                  <a:cubicBezTo>
                    <a:pt x="157734" y="323755"/>
                    <a:pt x="125921" y="291941"/>
                    <a:pt x="125921" y="252984"/>
                  </a:cubicBezTo>
                  <a:cubicBezTo>
                    <a:pt x="125921" y="213931"/>
                    <a:pt x="157734" y="182213"/>
                    <a:pt x="196691" y="182213"/>
                  </a:cubicBezTo>
                  <a:cubicBezTo>
                    <a:pt x="235648" y="182213"/>
                    <a:pt x="267462" y="213931"/>
                    <a:pt x="267462" y="252984"/>
                  </a:cubicBezTo>
                  <a:close/>
                  <a:moveTo>
                    <a:pt x="348329" y="355759"/>
                  </a:moveTo>
                  <a:lnTo>
                    <a:pt x="44196" y="355759"/>
                  </a:lnTo>
                  <a:cubicBezTo>
                    <a:pt x="36004" y="355759"/>
                    <a:pt x="29337" y="349091"/>
                    <a:pt x="29337" y="340900"/>
                  </a:cubicBezTo>
                  <a:lnTo>
                    <a:pt x="29337" y="318040"/>
                  </a:lnTo>
                  <a:lnTo>
                    <a:pt x="129540" y="318040"/>
                  </a:lnTo>
                  <a:cubicBezTo>
                    <a:pt x="146495" y="335375"/>
                    <a:pt x="170116" y="346138"/>
                    <a:pt x="196215" y="346138"/>
                  </a:cubicBezTo>
                  <a:cubicBezTo>
                    <a:pt x="222313" y="346138"/>
                    <a:pt x="245935" y="335375"/>
                    <a:pt x="262890" y="318040"/>
                  </a:cubicBezTo>
                  <a:lnTo>
                    <a:pt x="363093" y="318040"/>
                  </a:lnTo>
                  <a:lnTo>
                    <a:pt x="363093" y="340900"/>
                  </a:lnTo>
                  <a:cubicBezTo>
                    <a:pt x="363188" y="349187"/>
                    <a:pt x="356521" y="355759"/>
                    <a:pt x="348329" y="3557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4245093" y="3746658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67818" y="7144"/>
                  </a:moveTo>
                  <a:cubicBezTo>
                    <a:pt x="34385" y="7144"/>
                    <a:pt x="7144" y="34385"/>
                    <a:pt x="7144" y="67818"/>
                  </a:cubicBezTo>
                  <a:cubicBezTo>
                    <a:pt x="7144" y="101251"/>
                    <a:pt x="34385" y="128492"/>
                    <a:pt x="67818" y="128492"/>
                  </a:cubicBezTo>
                  <a:cubicBezTo>
                    <a:pt x="101251" y="128492"/>
                    <a:pt x="128492" y="101251"/>
                    <a:pt x="128492" y="67818"/>
                  </a:cubicBezTo>
                  <a:cubicBezTo>
                    <a:pt x="128492" y="34290"/>
                    <a:pt x="101251" y="7144"/>
                    <a:pt x="67818" y="7144"/>
                  </a:cubicBezTo>
                  <a:close/>
                  <a:moveTo>
                    <a:pt x="106013" y="67818"/>
                  </a:moveTo>
                  <a:cubicBezTo>
                    <a:pt x="106013" y="88868"/>
                    <a:pt x="88868" y="106013"/>
                    <a:pt x="67818" y="106013"/>
                  </a:cubicBezTo>
                  <a:cubicBezTo>
                    <a:pt x="46768" y="106013"/>
                    <a:pt x="29623" y="88868"/>
                    <a:pt x="29623" y="67818"/>
                  </a:cubicBezTo>
                  <a:cubicBezTo>
                    <a:pt x="29623" y="46768"/>
                    <a:pt x="46768" y="29623"/>
                    <a:pt x="67818" y="29623"/>
                  </a:cubicBezTo>
                  <a:cubicBezTo>
                    <a:pt x="88868" y="29623"/>
                    <a:pt x="106013" y="46672"/>
                    <a:pt x="106013" y="678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4276228" y="3594925"/>
              <a:ext cx="66675" cy="28575"/>
            </a:xfrm>
            <a:custGeom>
              <a:avLst/>
              <a:gdLst/>
              <a:ahLst/>
              <a:cxnLst/>
              <a:rect l="l" t="t" r="r" b="b"/>
              <a:pathLst>
                <a:path w="66675" h="28575" extrusionOk="0">
                  <a:moveTo>
                    <a:pt x="55257" y="29337"/>
                  </a:moveTo>
                  <a:cubicBezTo>
                    <a:pt x="61543" y="29337"/>
                    <a:pt x="66592" y="24098"/>
                    <a:pt x="66306" y="17716"/>
                  </a:cubicBezTo>
                  <a:cubicBezTo>
                    <a:pt x="66020" y="11716"/>
                    <a:pt x="60876" y="7144"/>
                    <a:pt x="54876" y="7144"/>
                  </a:cubicBez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55257" y="293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55"/>
          <p:cNvGrpSpPr/>
          <p:nvPr/>
        </p:nvGrpSpPr>
        <p:grpSpPr>
          <a:xfrm>
            <a:off x="7483689" y="912076"/>
            <a:ext cx="383879" cy="390525"/>
            <a:chOff x="7483688" y="912076"/>
            <a:chExt cx="383879" cy="390525"/>
          </a:xfrm>
          <a:solidFill>
            <a:srgbClr val="027794"/>
          </a:solidFill>
        </p:grpSpPr>
        <p:sp>
          <p:nvSpPr>
            <p:cNvPr id="1277" name="Google Shape;1277;p55"/>
            <p:cNvSpPr/>
            <p:nvPr/>
          </p:nvSpPr>
          <p:spPr>
            <a:xfrm>
              <a:off x="7483688" y="912076"/>
              <a:ext cx="161925" cy="390525"/>
            </a:xfrm>
            <a:custGeom>
              <a:avLst/>
              <a:gdLst/>
              <a:ahLst/>
              <a:cxnLst/>
              <a:rect l="l" t="t" r="r" b="b"/>
              <a:pathLst>
                <a:path w="161925" h="390525" extrusionOk="0">
                  <a:moveTo>
                    <a:pt x="140303" y="62616"/>
                  </a:moveTo>
                  <a:cubicBezTo>
                    <a:pt x="140303" y="31374"/>
                    <a:pt x="114300" y="6038"/>
                    <a:pt x="82772" y="7181"/>
                  </a:cubicBezTo>
                  <a:cubicBezTo>
                    <a:pt x="52864" y="8229"/>
                    <a:pt x="29337" y="33375"/>
                    <a:pt x="29337" y="63378"/>
                  </a:cubicBezTo>
                  <a:lnTo>
                    <a:pt x="29337" y="253688"/>
                  </a:lnTo>
                  <a:cubicBezTo>
                    <a:pt x="15144" y="268261"/>
                    <a:pt x="7144" y="287883"/>
                    <a:pt x="7144" y="308457"/>
                  </a:cubicBezTo>
                  <a:cubicBezTo>
                    <a:pt x="7144" y="351319"/>
                    <a:pt x="42005" y="386181"/>
                    <a:pt x="84867" y="386181"/>
                  </a:cubicBezTo>
                  <a:cubicBezTo>
                    <a:pt x="127730" y="386181"/>
                    <a:pt x="162592" y="351319"/>
                    <a:pt x="162592" y="308457"/>
                  </a:cubicBezTo>
                  <a:cubicBezTo>
                    <a:pt x="162592" y="287978"/>
                    <a:pt x="154591" y="268261"/>
                    <a:pt x="140398" y="253688"/>
                  </a:cubicBezTo>
                  <a:lnTo>
                    <a:pt x="140398" y="62616"/>
                  </a:lnTo>
                  <a:close/>
                  <a:moveTo>
                    <a:pt x="118110" y="141007"/>
                  </a:moveTo>
                  <a:lnTo>
                    <a:pt x="95917" y="141007"/>
                  </a:lnTo>
                  <a:lnTo>
                    <a:pt x="95917" y="118814"/>
                  </a:lnTo>
                  <a:lnTo>
                    <a:pt x="118110" y="118814"/>
                  </a:lnTo>
                  <a:lnTo>
                    <a:pt x="118110" y="141007"/>
                  </a:lnTo>
                  <a:close/>
                  <a:moveTo>
                    <a:pt x="85058" y="297217"/>
                  </a:moveTo>
                  <a:cubicBezTo>
                    <a:pt x="91154" y="297217"/>
                    <a:pt x="96202" y="302170"/>
                    <a:pt x="96202" y="308361"/>
                  </a:cubicBezTo>
                  <a:cubicBezTo>
                    <a:pt x="96202" y="314553"/>
                    <a:pt x="91250" y="319506"/>
                    <a:pt x="85058" y="319506"/>
                  </a:cubicBezTo>
                  <a:cubicBezTo>
                    <a:pt x="78962" y="319506"/>
                    <a:pt x="73914" y="314553"/>
                    <a:pt x="73914" y="308361"/>
                  </a:cubicBezTo>
                  <a:cubicBezTo>
                    <a:pt x="73914" y="302170"/>
                    <a:pt x="78962" y="297217"/>
                    <a:pt x="85058" y="297217"/>
                  </a:cubicBezTo>
                  <a:close/>
                  <a:moveTo>
                    <a:pt x="95917" y="163200"/>
                  </a:moveTo>
                  <a:lnTo>
                    <a:pt x="118110" y="163200"/>
                  </a:lnTo>
                  <a:lnTo>
                    <a:pt x="118110" y="185394"/>
                  </a:lnTo>
                  <a:lnTo>
                    <a:pt x="95917" y="185394"/>
                  </a:lnTo>
                  <a:lnTo>
                    <a:pt x="95917" y="163200"/>
                  </a:lnTo>
                  <a:close/>
                  <a:moveTo>
                    <a:pt x="84772" y="363797"/>
                  </a:moveTo>
                  <a:cubicBezTo>
                    <a:pt x="54197" y="363797"/>
                    <a:pt x="29242" y="338937"/>
                    <a:pt x="29242" y="308266"/>
                  </a:cubicBezTo>
                  <a:cubicBezTo>
                    <a:pt x="29242" y="292550"/>
                    <a:pt x="36195" y="276929"/>
                    <a:pt x="47816" y="266451"/>
                  </a:cubicBezTo>
                  <a:cubicBezTo>
                    <a:pt x="50102" y="264356"/>
                    <a:pt x="51435" y="261308"/>
                    <a:pt x="51435" y="258165"/>
                  </a:cubicBezTo>
                  <a:lnTo>
                    <a:pt x="51435" y="63188"/>
                  </a:lnTo>
                  <a:cubicBezTo>
                    <a:pt x="51435" y="45852"/>
                    <a:pt x="65532" y="30327"/>
                    <a:pt x="82868" y="29374"/>
                  </a:cubicBezTo>
                  <a:cubicBezTo>
                    <a:pt x="102108" y="28326"/>
                    <a:pt x="118015" y="43662"/>
                    <a:pt x="118015" y="62616"/>
                  </a:cubicBezTo>
                  <a:lnTo>
                    <a:pt x="118015" y="96621"/>
                  </a:lnTo>
                  <a:lnTo>
                    <a:pt x="95821" y="96621"/>
                  </a:lnTo>
                  <a:lnTo>
                    <a:pt x="95821" y="62902"/>
                  </a:lnTo>
                  <a:cubicBezTo>
                    <a:pt x="95821" y="57187"/>
                    <a:pt x="91630" y="52234"/>
                    <a:pt x="86010" y="51567"/>
                  </a:cubicBezTo>
                  <a:cubicBezTo>
                    <a:pt x="79343" y="50805"/>
                    <a:pt x="73628" y="56044"/>
                    <a:pt x="73628" y="62616"/>
                  </a:cubicBezTo>
                  <a:lnTo>
                    <a:pt x="73628" y="276929"/>
                  </a:lnTo>
                  <a:cubicBezTo>
                    <a:pt x="60103" y="281691"/>
                    <a:pt x="50578" y="294931"/>
                    <a:pt x="51435" y="310266"/>
                  </a:cubicBezTo>
                  <a:cubicBezTo>
                    <a:pt x="52388" y="327221"/>
                    <a:pt x="66294" y="340937"/>
                    <a:pt x="83344" y="341604"/>
                  </a:cubicBezTo>
                  <a:cubicBezTo>
                    <a:pt x="102298" y="342366"/>
                    <a:pt x="118015" y="327126"/>
                    <a:pt x="118015" y="308361"/>
                  </a:cubicBezTo>
                  <a:cubicBezTo>
                    <a:pt x="118015" y="293883"/>
                    <a:pt x="108775" y="281596"/>
                    <a:pt x="95821" y="276929"/>
                  </a:cubicBezTo>
                  <a:lnTo>
                    <a:pt x="95821" y="207682"/>
                  </a:lnTo>
                  <a:lnTo>
                    <a:pt x="118015" y="207682"/>
                  </a:lnTo>
                  <a:lnTo>
                    <a:pt x="118015" y="258355"/>
                  </a:lnTo>
                  <a:cubicBezTo>
                    <a:pt x="118015" y="261498"/>
                    <a:pt x="119348" y="264451"/>
                    <a:pt x="121634" y="266642"/>
                  </a:cubicBezTo>
                  <a:cubicBezTo>
                    <a:pt x="133255" y="277119"/>
                    <a:pt x="140208" y="292740"/>
                    <a:pt x="140208" y="308457"/>
                  </a:cubicBezTo>
                  <a:cubicBezTo>
                    <a:pt x="140303" y="338937"/>
                    <a:pt x="115443" y="363797"/>
                    <a:pt x="84772" y="3637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5"/>
            <p:cNvSpPr/>
            <p:nvPr/>
          </p:nvSpPr>
          <p:spPr>
            <a:xfrm>
              <a:off x="7638872" y="934878"/>
              <a:ext cx="228600" cy="76200"/>
            </a:xfrm>
            <a:custGeom>
              <a:avLst/>
              <a:gdLst/>
              <a:ahLst/>
              <a:cxnLst/>
              <a:rect l="l" t="t" r="r" b="b"/>
              <a:pathLst>
                <a:path w="228600" h="76200" extrusionOk="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5"/>
                    <a:pt x="18267" y="51625"/>
                  </a:cubicBezTo>
                  <a:lnTo>
                    <a:pt x="141901" y="51625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5"/>
                  </a:lnTo>
                  <a:lnTo>
                    <a:pt x="219435" y="51625"/>
                  </a:lnTo>
                  <a:cubicBezTo>
                    <a:pt x="225150" y="51625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5"/>
                  </a:moveTo>
                  <a:lnTo>
                    <a:pt x="164189" y="51625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55"/>
            <p:cNvSpPr/>
            <p:nvPr/>
          </p:nvSpPr>
          <p:spPr>
            <a:xfrm>
              <a:off x="7638967" y="1023746"/>
              <a:ext cx="228600" cy="76200"/>
            </a:xfrm>
            <a:custGeom>
              <a:avLst/>
              <a:gdLst/>
              <a:ahLst/>
              <a:cxnLst/>
              <a:rect l="l" t="t" r="r" b="b"/>
              <a:pathLst>
                <a:path w="228600" h="76200" extrusionOk="0">
                  <a:moveTo>
                    <a:pt x="219625" y="29337"/>
                  </a:moveTo>
                  <a:lnTo>
                    <a:pt x="95991" y="29337"/>
                  </a:lnTo>
                  <a:lnTo>
                    <a:pt x="95991" y="18288"/>
                  </a:lnTo>
                  <a:cubicBezTo>
                    <a:pt x="95991" y="12192"/>
                    <a:pt x="91037" y="7144"/>
                    <a:pt x="84847" y="7144"/>
                  </a:cubicBezTo>
                  <a:lnTo>
                    <a:pt x="40460" y="7144"/>
                  </a:lnTo>
                  <a:cubicBezTo>
                    <a:pt x="34364" y="7144"/>
                    <a:pt x="29316" y="12097"/>
                    <a:pt x="29316" y="18288"/>
                  </a:cubicBezTo>
                  <a:lnTo>
                    <a:pt x="29316" y="29432"/>
                  </a:lnTo>
                  <a:lnTo>
                    <a:pt x="18552" y="29432"/>
                  </a:lnTo>
                  <a:cubicBezTo>
                    <a:pt x="12837" y="29432"/>
                    <a:pt x="7884" y="33623"/>
                    <a:pt x="7218" y="39243"/>
                  </a:cubicBezTo>
                  <a:cubicBezTo>
                    <a:pt x="6455" y="45910"/>
                    <a:pt x="11694" y="51626"/>
                    <a:pt x="18266" y="51626"/>
                  </a:cubicBezTo>
                  <a:lnTo>
                    <a:pt x="29411" y="51626"/>
                  </a:lnTo>
                  <a:lnTo>
                    <a:pt x="29411" y="62770"/>
                  </a:lnTo>
                  <a:cubicBezTo>
                    <a:pt x="29411" y="68866"/>
                    <a:pt x="34364" y="73914"/>
                    <a:pt x="40555" y="73914"/>
                  </a:cubicBezTo>
                  <a:lnTo>
                    <a:pt x="84941" y="73914"/>
                  </a:lnTo>
                  <a:cubicBezTo>
                    <a:pt x="91037" y="73914"/>
                    <a:pt x="96086" y="68961"/>
                    <a:pt x="96086" y="62770"/>
                  </a:cubicBezTo>
                  <a:lnTo>
                    <a:pt x="96086" y="51626"/>
                  </a:lnTo>
                  <a:lnTo>
                    <a:pt x="219434" y="51626"/>
                  </a:lnTo>
                  <a:cubicBezTo>
                    <a:pt x="225150" y="51626"/>
                    <a:pt x="230103" y="47434"/>
                    <a:pt x="230769" y="41815"/>
                  </a:cubicBezTo>
                  <a:cubicBezTo>
                    <a:pt x="231436" y="35052"/>
                    <a:pt x="226197" y="29337"/>
                    <a:pt x="219625" y="29337"/>
                  </a:cubicBezTo>
                  <a:close/>
                  <a:moveTo>
                    <a:pt x="73797" y="51530"/>
                  </a:moveTo>
                  <a:lnTo>
                    <a:pt x="51604" y="51530"/>
                  </a:lnTo>
                  <a:lnTo>
                    <a:pt x="51604" y="29337"/>
                  </a:lnTo>
                  <a:lnTo>
                    <a:pt x="73797" y="29337"/>
                  </a:lnTo>
                  <a:lnTo>
                    <a:pt x="73797" y="515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55"/>
            <p:cNvSpPr/>
            <p:nvPr/>
          </p:nvSpPr>
          <p:spPr>
            <a:xfrm>
              <a:off x="7638872" y="1112519"/>
              <a:ext cx="228600" cy="76200"/>
            </a:xfrm>
            <a:custGeom>
              <a:avLst/>
              <a:gdLst/>
              <a:ahLst/>
              <a:cxnLst/>
              <a:rect l="l" t="t" r="r" b="b"/>
              <a:pathLst>
                <a:path w="228600" h="76200" extrusionOk="0">
                  <a:moveTo>
                    <a:pt x="219720" y="29432"/>
                  </a:moveTo>
                  <a:lnTo>
                    <a:pt x="208576" y="29432"/>
                  </a:lnTo>
                  <a:lnTo>
                    <a:pt x="208576" y="18288"/>
                  </a:lnTo>
                  <a:cubicBezTo>
                    <a:pt x="208576" y="12192"/>
                    <a:pt x="203623" y="7144"/>
                    <a:pt x="197432" y="7144"/>
                  </a:cubicBezTo>
                  <a:lnTo>
                    <a:pt x="153045" y="7144"/>
                  </a:lnTo>
                  <a:cubicBezTo>
                    <a:pt x="146949" y="7144"/>
                    <a:pt x="141901" y="12097"/>
                    <a:pt x="141901" y="18288"/>
                  </a:cubicBezTo>
                  <a:lnTo>
                    <a:pt x="141901" y="29432"/>
                  </a:lnTo>
                  <a:lnTo>
                    <a:pt x="18552" y="29432"/>
                  </a:lnTo>
                  <a:cubicBezTo>
                    <a:pt x="12838" y="29432"/>
                    <a:pt x="7884" y="33623"/>
                    <a:pt x="7218" y="39243"/>
                  </a:cubicBezTo>
                  <a:cubicBezTo>
                    <a:pt x="6455" y="45911"/>
                    <a:pt x="11695" y="51626"/>
                    <a:pt x="18267" y="51626"/>
                  </a:cubicBezTo>
                  <a:lnTo>
                    <a:pt x="141901" y="51626"/>
                  </a:lnTo>
                  <a:lnTo>
                    <a:pt x="141901" y="62770"/>
                  </a:lnTo>
                  <a:cubicBezTo>
                    <a:pt x="141901" y="68866"/>
                    <a:pt x="146854" y="73914"/>
                    <a:pt x="153045" y="73914"/>
                  </a:cubicBezTo>
                  <a:lnTo>
                    <a:pt x="197432" y="73914"/>
                  </a:lnTo>
                  <a:cubicBezTo>
                    <a:pt x="203528" y="73914"/>
                    <a:pt x="208576" y="68961"/>
                    <a:pt x="208576" y="62770"/>
                  </a:cubicBezTo>
                  <a:lnTo>
                    <a:pt x="208576" y="51626"/>
                  </a:lnTo>
                  <a:lnTo>
                    <a:pt x="219435" y="51626"/>
                  </a:lnTo>
                  <a:cubicBezTo>
                    <a:pt x="225150" y="51626"/>
                    <a:pt x="230103" y="47435"/>
                    <a:pt x="230770" y="41815"/>
                  </a:cubicBezTo>
                  <a:cubicBezTo>
                    <a:pt x="231531" y="35052"/>
                    <a:pt x="226293" y="29432"/>
                    <a:pt x="219720" y="29432"/>
                  </a:cubicBezTo>
                  <a:close/>
                  <a:moveTo>
                    <a:pt x="186383" y="51626"/>
                  </a:moveTo>
                  <a:lnTo>
                    <a:pt x="164189" y="51626"/>
                  </a:lnTo>
                  <a:lnTo>
                    <a:pt x="164189" y="29432"/>
                  </a:lnTo>
                  <a:lnTo>
                    <a:pt x="186383" y="29432"/>
                  </a:lnTo>
                  <a:lnTo>
                    <a:pt x="186383" y="516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1" name="Google Shape;1281;p55"/>
          <p:cNvGrpSpPr/>
          <p:nvPr/>
        </p:nvGrpSpPr>
        <p:grpSpPr>
          <a:xfrm>
            <a:off x="8143771" y="2230470"/>
            <a:ext cx="390525" cy="361949"/>
            <a:chOff x="8143771" y="2230469"/>
            <a:chExt cx="390525" cy="361950"/>
          </a:xfrm>
          <a:solidFill>
            <a:srgbClr val="027794"/>
          </a:solidFill>
        </p:grpSpPr>
        <p:sp>
          <p:nvSpPr>
            <p:cNvPr id="1282" name="Google Shape;1282;p55"/>
            <p:cNvSpPr/>
            <p:nvPr/>
          </p:nvSpPr>
          <p:spPr>
            <a:xfrm>
              <a:off x="8143771" y="2230469"/>
              <a:ext cx="390525" cy="361950"/>
            </a:xfrm>
            <a:custGeom>
              <a:avLst/>
              <a:gdLst/>
              <a:ahLst/>
              <a:cxnLst/>
              <a:rect l="l" t="t" r="r" b="b"/>
              <a:pathLst>
                <a:path w="390525" h="361950" extrusionOk="0">
                  <a:moveTo>
                    <a:pt x="195834" y="7144"/>
                  </a:moveTo>
                  <a:cubicBezTo>
                    <a:pt x="90488" y="7144"/>
                    <a:pt x="7144" y="82582"/>
                    <a:pt x="7144" y="173641"/>
                  </a:cubicBezTo>
                  <a:cubicBezTo>
                    <a:pt x="7144" y="212408"/>
                    <a:pt x="22479" y="250031"/>
                    <a:pt x="50482" y="279845"/>
                  </a:cubicBezTo>
                  <a:cubicBezTo>
                    <a:pt x="56007" y="302609"/>
                    <a:pt x="49339" y="326803"/>
                    <a:pt x="32671" y="343471"/>
                  </a:cubicBezTo>
                  <a:cubicBezTo>
                    <a:pt x="25718" y="350425"/>
                    <a:pt x="30671" y="362426"/>
                    <a:pt x="40481" y="362426"/>
                  </a:cubicBezTo>
                  <a:cubicBezTo>
                    <a:pt x="72104" y="362426"/>
                    <a:pt x="102584" y="350044"/>
                    <a:pt x="125254" y="328136"/>
                  </a:cubicBezTo>
                  <a:cubicBezTo>
                    <a:pt x="147638" y="336137"/>
                    <a:pt x="171355" y="340138"/>
                    <a:pt x="195834" y="340138"/>
                  </a:cubicBezTo>
                  <a:cubicBezTo>
                    <a:pt x="301466" y="340138"/>
                    <a:pt x="386049" y="264509"/>
                    <a:pt x="386049" y="173641"/>
                  </a:cubicBezTo>
                  <a:cubicBezTo>
                    <a:pt x="386049" y="82772"/>
                    <a:pt x="301466" y="7144"/>
                    <a:pt x="195834" y="7144"/>
                  </a:cubicBezTo>
                  <a:close/>
                  <a:moveTo>
                    <a:pt x="195834" y="318135"/>
                  </a:moveTo>
                  <a:cubicBezTo>
                    <a:pt x="171641" y="318135"/>
                    <a:pt x="148304" y="313563"/>
                    <a:pt x="126397" y="304895"/>
                  </a:cubicBezTo>
                  <a:cubicBezTo>
                    <a:pt x="122111" y="303181"/>
                    <a:pt x="117253" y="304324"/>
                    <a:pt x="114109" y="307753"/>
                  </a:cubicBezTo>
                  <a:cubicBezTo>
                    <a:pt x="100679" y="322421"/>
                    <a:pt x="83248" y="332613"/>
                    <a:pt x="64294" y="337280"/>
                  </a:cubicBezTo>
                  <a:cubicBezTo>
                    <a:pt x="74771" y="317278"/>
                    <a:pt x="77438" y="293561"/>
                    <a:pt x="71057" y="271177"/>
                  </a:cubicBezTo>
                  <a:cubicBezTo>
                    <a:pt x="70581" y="269367"/>
                    <a:pt x="69628" y="267843"/>
                    <a:pt x="68389" y="266509"/>
                  </a:cubicBezTo>
                  <a:cubicBezTo>
                    <a:pt x="43243" y="240601"/>
                    <a:pt x="29146" y="207550"/>
                    <a:pt x="29146" y="173641"/>
                  </a:cubicBezTo>
                  <a:cubicBezTo>
                    <a:pt x="29146" y="94107"/>
                    <a:pt x="104013" y="29146"/>
                    <a:pt x="195834" y="29146"/>
                  </a:cubicBezTo>
                  <a:cubicBezTo>
                    <a:pt x="288512" y="29146"/>
                    <a:pt x="363950" y="94012"/>
                    <a:pt x="363950" y="173641"/>
                  </a:cubicBezTo>
                  <a:cubicBezTo>
                    <a:pt x="363950" y="253270"/>
                    <a:pt x="288417" y="318135"/>
                    <a:pt x="195834" y="318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5"/>
            <p:cNvSpPr/>
            <p:nvPr/>
          </p:nvSpPr>
          <p:spPr>
            <a:xfrm>
              <a:off x="8210255" y="23637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5"/>
            <p:cNvSpPr/>
            <p:nvPr/>
          </p:nvSpPr>
          <p:spPr>
            <a:xfrm>
              <a:off x="8299123" y="23637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819"/>
                    <a:pt x="73819" y="58864"/>
                    <a:pt x="73819" y="40481"/>
                  </a:cubicBezTo>
                  <a:cubicBezTo>
                    <a:pt x="73723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55"/>
            <p:cNvSpPr/>
            <p:nvPr/>
          </p:nvSpPr>
          <p:spPr>
            <a:xfrm>
              <a:off x="8389420" y="236372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ubicBezTo>
                    <a:pt x="73724" y="22098"/>
                    <a:pt x="58770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531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6" name="Google Shape;1286;p55"/>
          <p:cNvGrpSpPr/>
          <p:nvPr/>
        </p:nvGrpSpPr>
        <p:grpSpPr>
          <a:xfrm>
            <a:off x="7470735" y="2256759"/>
            <a:ext cx="390525" cy="342900"/>
            <a:chOff x="7470734" y="2256758"/>
            <a:chExt cx="390525" cy="342900"/>
          </a:xfrm>
          <a:solidFill>
            <a:srgbClr val="027794"/>
          </a:solidFill>
        </p:grpSpPr>
        <p:sp>
          <p:nvSpPr>
            <p:cNvPr id="1287" name="Google Shape;1287;p55"/>
            <p:cNvSpPr/>
            <p:nvPr/>
          </p:nvSpPr>
          <p:spPr>
            <a:xfrm>
              <a:off x="7470734" y="2256758"/>
              <a:ext cx="390525" cy="342900"/>
            </a:xfrm>
            <a:custGeom>
              <a:avLst/>
              <a:gdLst/>
              <a:ahLst/>
              <a:cxnLst/>
              <a:rect l="l" t="t" r="r" b="b"/>
              <a:pathLst>
                <a:path w="390525" h="342900" extrusionOk="0">
                  <a:moveTo>
                    <a:pt x="352806" y="96012"/>
                  </a:moveTo>
                  <a:lnTo>
                    <a:pt x="275082" y="96012"/>
                  </a:lnTo>
                  <a:lnTo>
                    <a:pt x="275082" y="40481"/>
                  </a:lnTo>
                  <a:cubicBezTo>
                    <a:pt x="275082" y="22098"/>
                    <a:pt x="260128" y="7144"/>
                    <a:pt x="241745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173736"/>
                  </a:lnTo>
                  <a:cubicBezTo>
                    <a:pt x="7144" y="192119"/>
                    <a:pt x="22098" y="207074"/>
                    <a:pt x="40481" y="207074"/>
                  </a:cubicBezTo>
                  <a:lnTo>
                    <a:pt x="51625" y="207074"/>
                  </a:lnTo>
                  <a:lnTo>
                    <a:pt x="51625" y="240411"/>
                  </a:lnTo>
                  <a:cubicBezTo>
                    <a:pt x="51625" y="249269"/>
                    <a:pt x="61531" y="254508"/>
                    <a:pt x="68866" y="249650"/>
                  </a:cubicBezTo>
                  <a:lnTo>
                    <a:pt x="118205" y="216789"/>
                  </a:lnTo>
                  <a:lnTo>
                    <a:pt x="118205" y="262700"/>
                  </a:lnTo>
                  <a:cubicBezTo>
                    <a:pt x="118205" y="281083"/>
                    <a:pt x="133159" y="296037"/>
                    <a:pt x="151543" y="296037"/>
                  </a:cubicBezTo>
                  <a:lnTo>
                    <a:pt x="260699" y="296037"/>
                  </a:lnTo>
                  <a:lnTo>
                    <a:pt x="324517" y="338614"/>
                  </a:lnTo>
                  <a:cubicBezTo>
                    <a:pt x="331851" y="343472"/>
                    <a:pt x="341757" y="338233"/>
                    <a:pt x="341757" y="329375"/>
                  </a:cubicBezTo>
                  <a:lnTo>
                    <a:pt x="341757" y="296037"/>
                  </a:lnTo>
                  <a:lnTo>
                    <a:pt x="352901" y="296037"/>
                  </a:lnTo>
                  <a:cubicBezTo>
                    <a:pt x="371284" y="296037"/>
                    <a:pt x="386239" y="281083"/>
                    <a:pt x="386239" y="262700"/>
                  </a:cubicBezTo>
                  <a:lnTo>
                    <a:pt x="386239" y="129445"/>
                  </a:lnTo>
                  <a:cubicBezTo>
                    <a:pt x="386143" y="110966"/>
                    <a:pt x="371189" y="96012"/>
                    <a:pt x="352806" y="96012"/>
                  </a:cubicBezTo>
                  <a:close/>
                  <a:moveTo>
                    <a:pt x="123158" y="186690"/>
                  </a:moveTo>
                  <a:cubicBezTo>
                    <a:pt x="123158" y="186690"/>
                    <a:pt x="123158" y="186785"/>
                    <a:pt x="123158" y="186690"/>
                  </a:cubicBezTo>
                  <a:lnTo>
                    <a:pt x="73819" y="219551"/>
                  </a:lnTo>
                  <a:lnTo>
                    <a:pt x="73819" y="195929"/>
                  </a:lnTo>
                  <a:cubicBezTo>
                    <a:pt x="73819" y="189833"/>
                    <a:pt x="68866" y="184785"/>
                    <a:pt x="62674" y="184785"/>
                  </a:cubicBezTo>
                  <a:lnTo>
                    <a:pt x="40481" y="184785"/>
                  </a:lnTo>
                  <a:cubicBezTo>
                    <a:pt x="34385" y="184785"/>
                    <a:pt x="29337" y="179832"/>
                    <a:pt x="29337" y="173641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241745" y="29242"/>
                  </a:lnTo>
                  <a:cubicBezTo>
                    <a:pt x="247840" y="29242"/>
                    <a:pt x="252889" y="34195"/>
                    <a:pt x="252889" y="40386"/>
                  </a:cubicBezTo>
                  <a:lnTo>
                    <a:pt x="252889" y="173641"/>
                  </a:lnTo>
                  <a:cubicBezTo>
                    <a:pt x="252889" y="179737"/>
                    <a:pt x="247935" y="184785"/>
                    <a:pt x="241745" y="184785"/>
                  </a:cubicBezTo>
                  <a:lnTo>
                    <a:pt x="129254" y="184785"/>
                  </a:lnTo>
                  <a:cubicBezTo>
                    <a:pt x="127159" y="184880"/>
                    <a:pt x="124968" y="185547"/>
                    <a:pt x="123158" y="186690"/>
                  </a:cubicBezTo>
                  <a:close/>
                  <a:moveTo>
                    <a:pt x="363950" y="262509"/>
                  </a:moveTo>
                  <a:cubicBezTo>
                    <a:pt x="363950" y="268605"/>
                    <a:pt x="358997" y="273653"/>
                    <a:pt x="352806" y="273653"/>
                  </a:cubicBezTo>
                  <a:lnTo>
                    <a:pt x="330612" y="273653"/>
                  </a:lnTo>
                  <a:cubicBezTo>
                    <a:pt x="324517" y="273653"/>
                    <a:pt x="319468" y="278606"/>
                    <a:pt x="319468" y="284798"/>
                  </a:cubicBezTo>
                  <a:lnTo>
                    <a:pt x="319468" y="308420"/>
                  </a:lnTo>
                  <a:lnTo>
                    <a:pt x="270129" y="275558"/>
                  </a:lnTo>
                  <a:cubicBezTo>
                    <a:pt x="268319" y="274320"/>
                    <a:pt x="266129" y="273653"/>
                    <a:pt x="263937" y="273653"/>
                  </a:cubicBezTo>
                  <a:lnTo>
                    <a:pt x="151447" y="273653"/>
                  </a:lnTo>
                  <a:cubicBezTo>
                    <a:pt x="145351" y="273653"/>
                    <a:pt x="140303" y="268700"/>
                    <a:pt x="140303" y="262509"/>
                  </a:cubicBezTo>
                  <a:lnTo>
                    <a:pt x="140303" y="206978"/>
                  </a:lnTo>
                  <a:lnTo>
                    <a:pt x="241745" y="206978"/>
                  </a:lnTo>
                  <a:cubicBezTo>
                    <a:pt x="260128" y="206978"/>
                    <a:pt x="275082" y="192024"/>
                    <a:pt x="275082" y="173641"/>
                  </a:cubicBezTo>
                  <a:lnTo>
                    <a:pt x="275082" y="118110"/>
                  </a:ln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2625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55"/>
            <p:cNvSpPr/>
            <p:nvPr/>
          </p:nvSpPr>
          <p:spPr>
            <a:xfrm>
              <a:off x="7515216" y="2367819"/>
              <a:ext cx="123825" cy="28575"/>
            </a:xfrm>
            <a:custGeom>
              <a:avLst/>
              <a:gdLst/>
              <a:ahLst/>
              <a:cxnLst/>
              <a:rect l="l" t="t" r="r" b="b"/>
              <a:pathLst>
                <a:path w="123825" h="28575" extrusionOk="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061" y="29432"/>
                  </a:lnTo>
                  <a:cubicBezTo>
                    <a:pt x="113157" y="29432"/>
                    <a:pt x="118205" y="24479"/>
                    <a:pt x="118205" y="18288"/>
                  </a:cubicBezTo>
                  <a:cubicBezTo>
                    <a:pt x="118205" y="12097"/>
                    <a:pt x="113157" y="7144"/>
                    <a:pt x="107061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5"/>
            <p:cNvSpPr/>
            <p:nvPr/>
          </p:nvSpPr>
          <p:spPr>
            <a:xfrm>
              <a:off x="7515216" y="2323433"/>
              <a:ext cx="190500" cy="28575"/>
            </a:xfrm>
            <a:custGeom>
              <a:avLst/>
              <a:gdLst/>
              <a:ahLst/>
              <a:cxnLst/>
              <a:rect l="l" t="t" r="r" b="b"/>
              <a:pathLst>
                <a:path w="190500" h="28575" extrusionOk="0">
                  <a:moveTo>
                    <a:pt x="17516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5165" y="29432"/>
                  </a:lnTo>
                  <a:cubicBezTo>
                    <a:pt x="181260" y="29432"/>
                    <a:pt x="186309" y="24479"/>
                    <a:pt x="186309" y="18288"/>
                  </a:cubicBezTo>
                  <a:cubicBezTo>
                    <a:pt x="186309" y="12097"/>
                    <a:pt x="181260" y="7144"/>
                    <a:pt x="175165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0" name="Google Shape;1290;p55"/>
          <p:cNvSpPr/>
          <p:nvPr/>
        </p:nvSpPr>
        <p:spPr>
          <a:xfrm>
            <a:off x="6818462" y="1551336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68618" y="142113"/>
                </a:moveTo>
                <a:cubicBezTo>
                  <a:pt x="360045" y="132397"/>
                  <a:pt x="349091" y="125254"/>
                  <a:pt x="336995" y="121444"/>
                </a:cubicBezTo>
                <a:cubicBezTo>
                  <a:pt x="337661" y="116681"/>
                  <a:pt x="338042" y="111919"/>
                  <a:pt x="338042" y="107061"/>
                </a:cubicBezTo>
                <a:cubicBezTo>
                  <a:pt x="338042" y="52006"/>
                  <a:pt x="293180" y="7144"/>
                  <a:pt x="238125" y="7144"/>
                </a:cubicBezTo>
                <a:cubicBezTo>
                  <a:pt x="202025" y="7144"/>
                  <a:pt x="169069" y="26575"/>
                  <a:pt x="151352" y="57436"/>
                </a:cubicBezTo>
                <a:cubicBezTo>
                  <a:pt x="144495" y="55435"/>
                  <a:pt x="137351" y="54483"/>
                  <a:pt x="130016" y="54483"/>
                </a:cubicBezTo>
                <a:cubicBezTo>
                  <a:pt x="109538" y="54483"/>
                  <a:pt x="90202" y="62389"/>
                  <a:pt x="75533" y="76771"/>
                </a:cubicBezTo>
                <a:cubicBezTo>
                  <a:pt x="62865" y="89154"/>
                  <a:pt x="55055" y="105251"/>
                  <a:pt x="52864" y="122587"/>
                </a:cubicBezTo>
                <a:cubicBezTo>
                  <a:pt x="25527" y="132683"/>
                  <a:pt x="7144" y="158686"/>
                  <a:pt x="7144" y="188500"/>
                </a:cubicBezTo>
                <a:cubicBezTo>
                  <a:pt x="7144" y="227267"/>
                  <a:pt x="38671" y="258794"/>
                  <a:pt x="77438" y="258794"/>
                </a:cubicBezTo>
                <a:lnTo>
                  <a:pt x="152591" y="258794"/>
                </a:lnTo>
                <a:lnTo>
                  <a:pt x="152591" y="275844"/>
                </a:lnTo>
                <a:lnTo>
                  <a:pt x="120301" y="275844"/>
                </a:lnTo>
                <a:cubicBezTo>
                  <a:pt x="112776" y="275844"/>
                  <a:pt x="106109" y="280321"/>
                  <a:pt x="103251" y="287274"/>
                </a:cubicBezTo>
                <a:cubicBezTo>
                  <a:pt x="100394" y="294227"/>
                  <a:pt x="101918" y="302133"/>
                  <a:pt x="107252" y="307467"/>
                </a:cubicBezTo>
                <a:lnTo>
                  <a:pt x="178308" y="378523"/>
                </a:lnTo>
                <a:cubicBezTo>
                  <a:pt x="183356" y="383572"/>
                  <a:pt x="190024" y="386144"/>
                  <a:pt x="196596" y="386144"/>
                </a:cubicBezTo>
                <a:cubicBezTo>
                  <a:pt x="203168" y="386144"/>
                  <a:pt x="209836" y="383667"/>
                  <a:pt x="214884" y="378523"/>
                </a:cubicBezTo>
                <a:lnTo>
                  <a:pt x="285941" y="307467"/>
                </a:lnTo>
                <a:cubicBezTo>
                  <a:pt x="291275" y="302133"/>
                  <a:pt x="292798" y="294227"/>
                  <a:pt x="289941" y="287274"/>
                </a:cubicBezTo>
                <a:cubicBezTo>
                  <a:pt x="287084" y="280321"/>
                  <a:pt x="272891" y="276606"/>
                  <a:pt x="272891" y="276606"/>
                </a:cubicBezTo>
                <a:lnTo>
                  <a:pt x="241364" y="276606"/>
                </a:lnTo>
                <a:lnTo>
                  <a:pt x="241364" y="258890"/>
                </a:lnTo>
                <a:lnTo>
                  <a:pt x="315754" y="258890"/>
                </a:lnTo>
                <a:cubicBezTo>
                  <a:pt x="354521" y="258890"/>
                  <a:pt x="386049" y="227362"/>
                  <a:pt x="386049" y="188595"/>
                </a:cubicBezTo>
                <a:cubicBezTo>
                  <a:pt x="386049" y="171450"/>
                  <a:pt x="379857" y="154972"/>
                  <a:pt x="368618" y="142113"/>
                </a:cubicBezTo>
                <a:close/>
                <a:moveTo>
                  <a:pt x="264319" y="298037"/>
                </a:moveTo>
                <a:lnTo>
                  <a:pt x="199549" y="362807"/>
                </a:lnTo>
                <a:cubicBezTo>
                  <a:pt x="198120" y="364236"/>
                  <a:pt x="195739" y="364236"/>
                  <a:pt x="194310" y="362807"/>
                </a:cubicBezTo>
                <a:lnTo>
                  <a:pt x="129540" y="298037"/>
                </a:lnTo>
                <a:lnTo>
                  <a:pt x="163639" y="298037"/>
                </a:lnTo>
                <a:cubicBezTo>
                  <a:pt x="169736" y="298037"/>
                  <a:pt x="174784" y="293084"/>
                  <a:pt x="174784" y="286893"/>
                </a:cubicBezTo>
                <a:lnTo>
                  <a:pt x="174784" y="209169"/>
                </a:lnTo>
                <a:lnTo>
                  <a:pt x="219170" y="209169"/>
                </a:lnTo>
                <a:lnTo>
                  <a:pt x="219170" y="286893"/>
                </a:lnTo>
                <a:cubicBezTo>
                  <a:pt x="219170" y="292989"/>
                  <a:pt x="224124" y="298037"/>
                  <a:pt x="230314" y="298037"/>
                </a:cubicBezTo>
                <a:lnTo>
                  <a:pt x="264319" y="298037"/>
                </a:lnTo>
                <a:close/>
                <a:moveTo>
                  <a:pt x="320136" y="236601"/>
                </a:moveTo>
                <a:lnTo>
                  <a:pt x="241364" y="236601"/>
                </a:lnTo>
                <a:lnTo>
                  <a:pt x="241364" y="205930"/>
                </a:lnTo>
                <a:cubicBezTo>
                  <a:pt x="241364" y="195453"/>
                  <a:pt x="232886" y="186976"/>
                  <a:pt x="222409" y="186976"/>
                </a:cubicBezTo>
                <a:lnTo>
                  <a:pt x="171450" y="186976"/>
                </a:lnTo>
                <a:cubicBezTo>
                  <a:pt x="160973" y="186976"/>
                  <a:pt x="152495" y="195453"/>
                  <a:pt x="152495" y="205930"/>
                </a:cubicBezTo>
                <a:lnTo>
                  <a:pt x="152495" y="236601"/>
                </a:lnTo>
                <a:lnTo>
                  <a:pt x="73438" y="236601"/>
                </a:lnTo>
                <a:cubicBezTo>
                  <a:pt x="60674" y="236601"/>
                  <a:pt x="44672" y="227838"/>
                  <a:pt x="38005" y="216979"/>
                </a:cubicBezTo>
                <a:cubicBezTo>
                  <a:pt x="18288" y="184594"/>
                  <a:pt x="35814" y="149257"/>
                  <a:pt x="66294" y="141827"/>
                </a:cubicBezTo>
                <a:cubicBezTo>
                  <a:pt x="71152" y="140589"/>
                  <a:pt x="74676" y="136303"/>
                  <a:pt x="74772" y="131254"/>
                </a:cubicBezTo>
                <a:cubicBezTo>
                  <a:pt x="75152" y="110680"/>
                  <a:pt x="86773" y="91821"/>
                  <a:pt x="106489" y="82010"/>
                </a:cubicBezTo>
                <a:cubicBezTo>
                  <a:pt x="109633" y="80486"/>
                  <a:pt x="112967" y="79248"/>
                  <a:pt x="116300" y="78486"/>
                </a:cubicBezTo>
                <a:cubicBezTo>
                  <a:pt x="128969" y="75533"/>
                  <a:pt x="141351" y="76581"/>
                  <a:pt x="152591" y="81534"/>
                </a:cubicBezTo>
                <a:cubicBezTo>
                  <a:pt x="158211" y="84011"/>
                  <a:pt x="164783" y="81439"/>
                  <a:pt x="167259" y="75819"/>
                </a:cubicBezTo>
                <a:cubicBezTo>
                  <a:pt x="179737" y="47625"/>
                  <a:pt x="207645" y="29432"/>
                  <a:pt x="238411" y="29432"/>
                </a:cubicBezTo>
                <a:cubicBezTo>
                  <a:pt x="281274" y="29432"/>
                  <a:pt x="316135" y="64294"/>
                  <a:pt x="316135" y="107156"/>
                </a:cubicBezTo>
                <a:cubicBezTo>
                  <a:pt x="316135" y="113919"/>
                  <a:pt x="315278" y="120586"/>
                  <a:pt x="313563" y="127063"/>
                </a:cubicBezTo>
                <a:cubicBezTo>
                  <a:pt x="312325" y="131921"/>
                  <a:pt x="314420" y="137255"/>
                  <a:pt x="319278" y="139827"/>
                </a:cubicBezTo>
                <a:cubicBezTo>
                  <a:pt x="320326" y="140398"/>
                  <a:pt x="321469" y="140684"/>
                  <a:pt x="322707" y="140875"/>
                </a:cubicBezTo>
                <a:cubicBezTo>
                  <a:pt x="355949" y="145447"/>
                  <a:pt x="377762" y="184118"/>
                  <a:pt x="354616" y="218408"/>
                </a:cubicBezTo>
                <a:cubicBezTo>
                  <a:pt x="346901" y="229838"/>
                  <a:pt x="333946" y="236601"/>
                  <a:pt x="320136" y="236601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1" name="Google Shape;1291;p55"/>
          <p:cNvGrpSpPr/>
          <p:nvPr/>
        </p:nvGrpSpPr>
        <p:grpSpPr>
          <a:xfrm>
            <a:off x="8162630" y="1551336"/>
            <a:ext cx="390525" cy="390525"/>
            <a:chOff x="8162630" y="1551336"/>
            <a:chExt cx="390525" cy="390525"/>
          </a:xfrm>
          <a:solidFill>
            <a:srgbClr val="027794"/>
          </a:solidFill>
        </p:grpSpPr>
        <p:sp>
          <p:nvSpPr>
            <p:cNvPr id="1292" name="Google Shape;1292;p55"/>
            <p:cNvSpPr/>
            <p:nvPr/>
          </p:nvSpPr>
          <p:spPr>
            <a:xfrm>
              <a:off x="8340938" y="159572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5"/>
            <p:cNvSpPr/>
            <p:nvPr/>
          </p:nvSpPr>
          <p:spPr>
            <a:xfrm>
              <a:off x="8207017" y="161944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5"/>
            <p:cNvSpPr/>
            <p:nvPr/>
          </p:nvSpPr>
          <p:spPr>
            <a:xfrm>
              <a:off x="8474955" y="161944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6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5"/>
            <p:cNvSpPr/>
            <p:nvPr/>
          </p:nvSpPr>
          <p:spPr>
            <a:xfrm>
              <a:off x="8162630" y="155133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30708" y="30861"/>
                  </a:moveTo>
                  <a:cubicBezTo>
                    <a:pt x="300133" y="30861"/>
                    <a:pt x="275177" y="55721"/>
                    <a:pt x="275177" y="86392"/>
                  </a:cubicBezTo>
                  <a:cubicBezTo>
                    <a:pt x="275177" y="96107"/>
                    <a:pt x="277749" y="105727"/>
                    <a:pt x="282607" y="114109"/>
                  </a:cubicBezTo>
                  <a:lnTo>
                    <a:pt x="319564" y="178213"/>
                  </a:lnTo>
                  <a:lnTo>
                    <a:pt x="319564" y="208502"/>
                  </a:lnTo>
                  <a:lnTo>
                    <a:pt x="228124" y="208502"/>
                  </a:lnTo>
                  <a:cubicBezTo>
                    <a:pt x="224790" y="199072"/>
                    <a:pt x="217265" y="191548"/>
                    <a:pt x="207836" y="188214"/>
                  </a:cubicBezTo>
                  <a:lnTo>
                    <a:pt x="207836" y="154495"/>
                  </a:lnTo>
                  <a:lnTo>
                    <a:pt x="244793" y="90392"/>
                  </a:lnTo>
                  <a:cubicBezTo>
                    <a:pt x="249650" y="82010"/>
                    <a:pt x="252222" y="72390"/>
                    <a:pt x="252222" y="62674"/>
                  </a:cubicBezTo>
                  <a:cubicBezTo>
                    <a:pt x="252222" y="32099"/>
                    <a:pt x="227362" y="7144"/>
                    <a:pt x="196691" y="7144"/>
                  </a:cubicBezTo>
                  <a:cubicBezTo>
                    <a:pt x="166021" y="7144"/>
                    <a:pt x="141161" y="32004"/>
                    <a:pt x="141161" y="62674"/>
                  </a:cubicBezTo>
                  <a:cubicBezTo>
                    <a:pt x="141161" y="72390"/>
                    <a:pt x="143733" y="82010"/>
                    <a:pt x="148590" y="90392"/>
                  </a:cubicBezTo>
                  <a:lnTo>
                    <a:pt x="185547" y="154495"/>
                  </a:lnTo>
                  <a:lnTo>
                    <a:pt x="185547" y="188214"/>
                  </a:lnTo>
                  <a:cubicBezTo>
                    <a:pt x="176118" y="191548"/>
                    <a:pt x="168593" y="199072"/>
                    <a:pt x="165259" y="208502"/>
                  </a:cubicBezTo>
                  <a:lnTo>
                    <a:pt x="73819" y="208502"/>
                  </a:lnTo>
                  <a:lnTo>
                    <a:pt x="73819" y="178213"/>
                  </a:lnTo>
                  <a:lnTo>
                    <a:pt x="110776" y="114109"/>
                  </a:lnTo>
                  <a:cubicBezTo>
                    <a:pt x="115634" y="105727"/>
                    <a:pt x="118206" y="96107"/>
                    <a:pt x="118206" y="86392"/>
                  </a:cubicBezTo>
                  <a:cubicBezTo>
                    <a:pt x="118206" y="55817"/>
                    <a:pt x="93345" y="30861"/>
                    <a:pt x="62675" y="30861"/>
                  </a:cubicBezTo>
                  <a:cubicBezTo>
                    <a:pt x="32004" y="30861"/>
                    <a:pt x="7144" y="55721"/>
                    <a:pt x="7144" y="86392"/>
                  </a:cubicBezTo>
                  <a:cubicBezTo>
                    <a:pt x="7144" y="96107"/>
                    <a:pt x="9716" y="105727"/>
                    <a:pt x="14574" y="114109"/>
                  </a:cubicBezTo>
                  <a:lnTo>
                    <a:pt x="51531" y="178213"/>
                  </a:lnTo>
                  <a:lnTo>
                    <a:pt x="51531" y="219646"/>
                  </a:lnTo>
                  <a:cubicBezTo>
                    <a:pt x="51531" y="225742"/>
                    <a:pt x="56484" y="230791"/>
                    <a:pt x="62675" y="230791"/>
                  </a:cubicBezTo>
                  <a:lnTo>
                    <a:pt x="165259" y="230791"/>
                  </a:lnTo>
                  <a:cubicBezTo>
                    <a:pt x="168593" y="240220"/>
                    <a:pt x="176118" y="247745"/>
                    <a:pt x="185547" y="251079"/>
                  </a:cubicBezTo>
                  <a:lnTo>
                    <a:pt x="185547" y="275177"/>
                  </a:lnTo>
                  <a:lnTo>
                    <a:pt x="63437" y="275177"/>
                  </a:lnTo>
                  <a:cubicBezTo>
                    <a:pt x="57341" y="275177"/>
                    <a:pt x="52293" y="280130"/>
                    <a:pt x="52293" y="286321"/>
                  </a:cubicBezTo>
                  <a:lnTo>
                    <a:pt x="52293" y="375094"/>
                  </a:lnTo>
                  <a:cubicBezTo>
                    <a:pt x="52293" y="381190"/>
                    <a:pt x="57245" y="386239"/>
                    <a:pt x="63437" y="386239"/>
                  </a:cubicBezTo>
                  <a:lnTo>
                    <a:pt x="329851" y="386239"/>
                  </a:lnTo>
                  <a:cubicBezTo>
                    <a:pt x="335947" y="386239"/>
                    <a:pt x="340995" y="381286"/>
                    <a:pt x="340995" y="375094"/>
                  </a:cubicBezTo>
                  <a:lnTo>
                    <a:pt x="340995" y="286321"/>
                  </a:lnTo>
                  <a:cubicBezTo>
                    <a:pt x="340995" y="280225"/>
                    <a:pt x="336042" y="275177"/>
                    <a:pt x="329851" y="275177"/>
                  </a:cubicBezTo>
                  <a:lnTo>
                    <a:pt x="207740" y="275177"/>
                  </a:lnTo>
                  <a:lnTo>
                    <a:pt x="207740" y="251079"/>
                  </a:lnTo>
                  <a:cubicBezTo>
                    <a:pt x="217170" y="247745"/>
                    <a:pt x="224695" y="240220"/>
                    <a:pt x="228029" y="230791"/>
                  </a:cubicBezTo>
                  <a:lnTo>
                    <a:pt x="330613" y="230791"/>
                  </a:lnTo>
                  <a:cubicBezTo>
                    <a:pt x="336709" y="230791"/>
                    <a:pt x="341757" y="225838"/>
                    <a:pt x="341757" y="219646"/>
                  </a:cubicBezTo>
                  <a:lnTo>
                    <a:pt x="341757" y="178213"/>
                  </a:lnTo>
                  <a:lnTo>
                    <a:pt x="378714" y="114109"/>
                  </a:lnTo>
                  <a:cubicBezTo>
                    <a:pt x="383572" y="105727"/>
                    <a:pt x="386144" y="96107"/>
                    <a:pt x="386144" y="86392"/>
                  </a:cubicBezTo>
                  <a:cubicBezTo>
                    <a:pt x="386239" y="55721"/>
                    <a:pt x="361284" y="30861"/>
                    <a:pt x="330708" y="30861"/>
                  </a:cubicBezTo>
                  <a:close/>
                  <a:moveTo>
                    <a:pt x="33814" y="102965"/>
                  </a:moveTo>
                  <a:cubicBezTo>
                    <a:pt x="30956" y="97917"/>
                    <a:pt x="29337" y="92202"/>
                    <a:pt x="29337" y="86392"/>
                  </a:cubicBezTo>
                  <a:cubicBezTo>
                    <a:pt x="29337" y="68008"/>
                    <a:pt x="44291" y="53054"/>
                    <a:pt x="62675" y="53054"/>
                  </a:cubicBezTo>
                  <a:cubicBezTo>
                    <a:pt x="81058" y="53054"/>
                    <a:pt x="96012" y="68008"/>
                    <a:pt x="96012" y="86392"/>
                  </a:cubicBezTo>
                  <a:cubicBezTo>
                    <a:pt x="96012" y="92202"/>
                    <a:pt x="94488" y="98012"/>
                    <a:pt x="91536" y="103061"/>
                  </a:cubicBezTo>
                  <a:lnTo>
                    <a:pt x="62675" y="153067"/>
                  </a:lnTo>
                  <a:lnTo>
                    <a:pt x="33814" y="102965"/>
                  </a:lnTo>
                  <a:close/>
                  <a:moveTo>
                    <a:pt x="318802" y="363950"/>
                  </a:moveTo>
                  <a:lnTo>
                    <a:pt x="74581" y="363950"/>
                  </a:lnTo>
                  <a:lnTo>
                    <a:pt x="74581" y="297370"/>
                  </a:lnTo>
                  <a:lnTo>
                    <a:pt x="318802" y="297370"/>
                  </a:lnTo>
                  <a:lnTo>
                    <a:pt x="318802" y="363950"/>
                  </a:lnTo>
                  <a:close/>
                  <a:moveTo>
                    <a:pt x="167830" y="79343"/>
                  </a:moveTo>
                  <a:cubicBezTo>
                    <a:pt x="164973" y="74295"/>
                    <a:pt x="163354" y="68580"/>
                    <a:pt x="163354" y="62770"/>
                  </a:cubicBezTo>
                  <a:cubicBezTo>
                    <a:pt x="163354" y="44386"/>
                    <a:pt x="178308" y="29432"/>
                    <a:pt x="196691" y="29432"/>
                  </a:cubicBezTo>
                  <a:cubicBezTo>
                    <a:pt x="215075" y="29432"/>
                    <a:pt x="230029" y="44386"/>
                    <a:pt x="230029" y="62770"/>
                  </a:cubicBezTo>
                  <a:cubicBezTo>
                    <a:pt x="230029" y="68580"/>
                    <a:pt x="228505" y="74390"/>
                    <a:pt x="225553" y="79438"/>
                  </a:cubicBezTo>
                  <a:lnTo>
                    <a:pt x="196691" y="129445"/>
                  </a:lnTo>
                  <a:lnTo>
                    <a:pt x="167830" y="79343"/>
                  </a:lnTo>
                  <a:close/>
                  <a:moveTo>
                    <a:pt x="196691" y="230695"/>
                  </a:moveTo>
                  <a:cubicBezTo>
                    <a:pt x="190595" y="230695"/>
                    <a:pt x="185547" y="225742"/>
                    <a:pt x="185547" y="219551"/>
                  </a:cubicBezTo>
                  <a:cubicBezTo>
                    <a:pt x="185547" y="213455"/>
                    <a:pt x="190500" y="208407"/>
                    <a:pt x="196691" y="208407"/>
                  </a:cubicBezTo>
                  <a:cubicBezTo>
                    <a:pt x="202788" y="208407"/>
                    <a:pt x="207836" y="213360"/>
                    <a:pt x="207836" y="219551"/>
                  </a:cubicBezTo>
                  <a:cubicBezTo>
                    <a:pt x="207740" y="225742"/>
                    <a:pt x="202788" y="230695"/>
                    <a:pt x="196691" y="230695"/>
                  </a:cubicBezTo>
                  <a:close/>
                  <a:moveTo>
                    <a:pt x="359474" y="102965"/>
                  </a:moveTo>
                  <a:lnTo>
                    <a:pt x="330613" y="152971"/>
                  </a:lnTo>
                  <a:lnTo>
                    <a:pt x="301753" y="102965"/>
                  </a:lnTo>
                  <a:cubicBezTo>
                    <a:pt x="298895" y="97917"/>
                    <a:pt x="297275" y="92202"/>
                    <a:pt x="297275" y="86296"/>
                  </a:cubicBezTo>
                  <a:cubicBezTo>
                    <a:pt x="297275" y="67913"/>
                    <a:pt x="312230" y="52959"/>
                    <a:pt x="330613" y="52959"/>
                  </a:cubicBezTo>
                  <a:cubicBezTo>
                    <a:pt x="348996" y="52959"/>
                    <a:pt x="363950" y="67913"/>
                    <a:pt x="363950" y="86296"/>
                  </a:cubicBezTo>
                  <a:cubicBezTo>
                    <a:pt x="363950" y="92202"/>
                    <a:pt x="362427" y="97917"/>
                    <a:pt x="359474" y="1029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5"/>
            <p:cNvSpPr/>
            <p:nvPr/>
          </p:nvSpPr>
          <p:spPr>
            <a:xfrm>
              <a:off x="8252165" y="186366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5"/>
            <p:cNvSpPr/>
            <p:nvPr/>
          </p:nvSpPr>
          <p:spPr>
            <a:xfrm>
              <a:off x="8296551" y="186366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3" y="18288"/>
                  </a:moveTo>
                  <a:cubicBezTo>
                    <a:pt x="29433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3" y="12192"/>
                    <a:pt x="29433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5"/>
            <p:cNvSpPr/>
            <p:nvPr/>
          </p:nvSpPr>
          <p:spPr>
            <a:xfrm>
              <a:off x="8340938" y="186366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9" name="Google Shape;1299;p55"/>
          <p:cNvSpPr/>
          <p:nvPr/>
        </p:nvSpPr>
        <p:spPr>
          <a:xfrm>
            <a:off x="7490071" y="1551431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74999" y="341662"/>
                </a:moveTo>
                <a:lnTo>
                  <a:pt x="228029" y="341662"/>
                </a:lnTo>
                <a:cubicBezTo>
                  <a:pt x="224695" y="332232"/>
                  <a:pt x="217170" y="324707"/>
                  <a:pt x="207740" y="321374"/>
                </a:cubicBezTo>
                <a:lnTo>
                  <a:pt x="207740" y="295751"/>
                </a:lnTo>
                <a:lnTo>
                  <a:pt x="263271" y="295751"/>
                </a:lnTo>
                <a:cubicBezTo>
                  <a:pt x="269367" y="295751"/>
                  <a:pt x="274415" y="290798"/>
                  <a:pt x="274415" y="284607"/>
                </a:cubicBezTo>
                <a:lnTo>
                  <a:pt x="274415" y="272796"/>
                </a:lnTo>
                <a:lnTo>
                  <a:pt x="307753" y="272796"/>
                </a:lnTo>
                <a:cubicBezTo>
                  <a:pt x="308324" y="272796"/>
                  <a:pt x="308800" y="272796"/>
                  <a:pt x="309372" y="272701"/>
                </a:cubicBezTo>
                <a:cubicBezTo>
                  <a:pt x="353187" y="266414"/>
                  <a:pt x="386239" y="228600"/>
                  <a:pt x="386239" y="184785"/>
                </a:cubicBezTo>
                <a:cubicBezTo>
                  <a:pt x="386239" y="144209"/>
                  <a:pt x="357569" y="108776"/>
                  <a:pt x="318325" y="98965"/>
                </a:cubicBezTo>
                <a:cubicBezTo>
                  <a:pt x="314420" y="72200"/>
                  <a:pt x="291275" y="51530"/>
                  <a:pt x="263366" y="51530"/>
                </a:cubicBezTo>
                <a:lnTo>
                  <a:pt x="257175" y="51530"/>
                </a:lnTo>
                <a:cubicBezTo>
                  <a:pt x="248793" y="39053"/>
                  <a:pt x="237840" y="28575"/>
                  <a:pt x="224980" y="20955"/>
                </a:cubicBezTo>
                <a:cubicBezTo>
                  <a:pt x="209741" y="11906"/>
                  <a:pt x="192310" y="7144"/>
                  <a:pt x="174498" y="7144"/>
                </a:cubicBezTo>
                <a:cubicBezTo>
                  <a:pt x="122111" y="7144"/>
                  <a:pt x="78963" y="47720"/>
                  <a:pt x="74866" y="99060"/>
                </a:cubicBezTo>
                <a:cubicBezTo>
                  <a:pt x="35719" y="108966"/>
                  <a:pt x="7144" y="144304"/>
                  <a:pt x="7144" y="184880"/>
                </a:cubicBezTo>
                <a:cubicBezTo>
                  <a:pt x="7144" y="228695"/>
                  <a:pt x="40196" y="266510"/>
                  <a:pt x="84011" y="272796"/>
                </a:cubicBezTo>
                <a:cubicBezTo>
                  <a:pt x="84487" y="272891"/>
                  <a:pt x="85058" y="272891"/>
                  <a:pt x="85630" y="272891"/>
                </a:cubicBezTo>
                <a:lnTo>
                  <a:pt x="118967" y="272891"/>
                </a:lnTo>
                <a:lnTo>
                  <a:pt x="118967" y="284702"/>
                </a:lnTo>
                <a:cubicBezTo>
                  <a:pt x="118967" y="290798"/>
                  <a:pt x="123920" y="295847"/>
                  <a:pt x="130112" y="295847"/>
                </a:cubicBezTo>
                <a:lnTo>
                  <a:pt x="185642" y="295847"/>
                </a:lnTo>
                <a:lnTo>
                  <a:pt x="185642" y="321469"/>
                </a:lnTo>
                <a:cubicBezTo>
                  <a:pt x="176213" y="324803"/>
                  <a:pt x="168688" y="332327"/>
                  <a:pt x="165354" y="341757"/>
                </a:cubicBezTo>
                <a:lnTo>
                  <a:pt x="18669" y="341757"/>
                </a:lnTo>
                <a:cubicBezTo>
                  <a:pt x="12954" y="341757"/>
                  <a:pt x="8001" y="345948"/>
                  <a:pt x="7334" y="351568"/>
                </a:cubicBezTo>
                <a:cubicBezTo>
                  <a:pt x="6572" y="358235"/>
                  <a:pt x="11811" y="363950"/>
                  <a:pt x="18383" y="363950"/>
                </a:cubicBezTo>
                <a:lnTo>
                  <a:pt x="165354" y="363950"/>
                </a:lnTo>
                <a:cubicBezTo>
                  <a:pt x="169926" y="376904"/>
                  <a:pt x="182309" y="386144"/>
                  <a:pt x="196787" y="386144"/>
                </a:cubicBezTo>
                <a:cubicBezTo>
                  <a:pt x="211264" y="386144"/>
                  <a:pt x="223552" y="376904"/>
                  <a:pt x="228219" y="363950"/>
                </a:cubicBezTo>
                <a:lnTo>
                  <a:pt x="374904" y="363950"/>
                </a:lnTo>
                <a:cubicBezTo>
                  <a:pt x="380619" y="363950"/>
                  <a:pt x="385572" y="359759"/>
                  <a:pt x="386239" y="354140"/>
                </a:cubicBezTo>
                <a:cubicBezTo>
                  <a:pt x="386715" y="347282"/>
                  <a:pt x="381476" y="341662"/>
                  <a:pt x="374999" y="341662"/>
                </a:cubicBezTo>
                <a:close/>
                <a:moveTo>
                  <a:pt x="207645" y="118110"/>
                </a:moveTo>
                <a:lnTo>
                  <a:pt x="214122" y="118110"/>
                </a:lnTo>
                <a:lnTo>
                  <a:pt x="252032" y="156020"/>
                </a:lnTo>
                <a:lnTo>
                  <a:pt x="252032" y="162497"/>
                </a:lnTo>
                <a:lnTo>
                  <a:pt x="207645" y="162497"/>
                </a:lnTo>
                <a:lnTo>
                  <a:pt x="207645" y="118110"/>
                </a:lnTo>
                <a:close/>
                <a:moveTo>
                  <a:pt x="86392" y="250603"/>
                </a:moveTo>
                <a:cubicBezTo>
                  <a:pt x="53816" y="245555"/>
                  <a:pt x="29337" y="217361"/>
                  <a:pt x="29337" y="184785"/>
                </a:cubicBezTo>
                <a:cubicBezTo>
                  <a:pt x="29337" y="152114"/>
                  <a:pt x="54197" y="123920"/>
                  <a:pt x="87154" y="119158"/>
                </a:cubicBezTo>
                <a:cubicBezTo>
                  <a:pt x="92583" y="118396"/>
                  <a:pt x="96679" y="113729"/>
                  <a:pt x="96679" y="108204"/>
                </a:cubicBezTo>
                <a:lnTo>
                  <a:pt x="96679" y="108014"/>
                </a:lnTo>
                <a:cubicBezTo>
                  <a:pt x="96679" y="65818"/>
                  <a:pt x="131159" y="29908"/>
                  <a:pt x="173355" y="29337"/>
                </a:cubicBezTo>
                <a:cubicBezTo>
                  <a:pt x="201454" y="28956"/>
                  <a:pt x="226981" y="43529"/>
                  <a:pt x="241268" y="68199"/>
                </a:cubicBezTo>
                <a:cubicBezTo>
                  <a:pt x="243269" y="71628"/>
                  <a:pt x="246888" y="73724"/>
                  <a:pt x="250889" y="73724"/>
                </a:cubicBezTo>
                <a:lnTo>
                  <a:pt x="263176" y="73724"/>
                </a:lnTo>
                <a:cubicBezTo>
                  <a:pt x="281559" y="73724"/>
                  <a:pt x="296513" y="88678"/>
                  <a:pt x="296513" y="107061"/>
                </a:cubicBezTo>
                <a:lnTo>
                  <a:pt x="296513" y="108204"/>
                </a:lnTo>
                <a:cubicBezTo>
                  <a:pt x="296513" y="113729"/>
                  <a:pt x="300609" y="118396"/>
                  <a:pt x="306038" y="119158"/>
                </a:cubicBezTo>
                <a:cubicBezTo>
                  <a:pt x="338995" y="123920"/>
                  <a:pt x="363855" y="152114"/>
                  <a:pt x="363855" y="184785"/>
                </a:cubicBezTo>
                <a:cubicBezTo>
                  <a:pt x="363855" y="217456"/>
                  <a:pt x="339376" y="245555"/>
                  <a:pt x="306800" y="250603"/>
                </a:cubicBezTo>
                <a:lnTo>
                  <a:pt x="274320" y="250603"/>
                </a:lnTo>
                <a:lnTo>
                  <a:pt x="274320" y="151448"/>
                </a:lnTo>
                <a:cubicBezTo>
                  <a:pt x="274320" y="148495"/>
                  <a:pt x="273177" y="145637"/>
                  <a:pt x="271082" y="143637"/>
                </a:cubicBezTo>
                <a:lnTo>
                  <a:pt x="226695" y="99251"/>
                </a:lnTo>
                <a:cubicBezTo>
                  <a:pt x="224600" y="97155"/>
                  <a:pt x="221742" y="96012"/>
                  <a:pt x="218884" y="96012"/>
                </a:cubicBezTo>
                <a:lnTo>
                  <a:pt x="130112" y="96012"/>
                </a:lnTo>
                <a:cubicBezTo>
                  <a:pt x="124016" y="96012"/>
                  <a:pt x="118967" y="100965"/>
                  <a:pt x="118967" y="107156"/>
                </a:cubicBezTo>
                <a:lnTo>
                  <a:pt x="118967" y="250698"/>
                </a:lnTo>
                <a:lnTo>
                  <a:pt x="86392" y="250698"/>
                </a:lnTo>
                <a:close/>
                <a:moveTo>
                  <a:pt x="141065" y="118110"/>
                </a:moveTo>
                <a:lnTo>
                  <a:pt x="185452" y="118110"/>
                </a:lnTo>
                <a:lnTo>
                  <a:pt x="185452" y="173641"/>
                </a:lnTo>
                <a:cubicBezTo>
                  <a:pt x="185452" y="179737"/>
                  <a:pt x="190405" y="184785"/>
                  <a:pt x="196596" y="184785"/>
                </a:cubicBezTo>
                <a:lnTo>
                  <a:pt x="252127" y="184785"/>
                </a:lnTo>
                <a:lnTo>
                  <a:pt x="252127" y="273558"/>
                </a:lnTo>
                <a:lnTo>
                  <a:pt x="141065" y="273558"/>
                </a:lnTo>
                <a:lnTo>
                  <a:pt x="141065" y="118110"/>
                </a:lnTo>
                <a:close/>
                <a:moveTo>
                  <a:pt x="196215" y="363855"/>
                </a:moveTo>
                <a:cubicBezTo>
                  <a:pt x="190119" y="363855"/>
                  <a:pt x="185071" y="358902"/>
                  <a:pt x="185071" y="352711"/>
                </a:cubicBezTo>
                <a:cubicBezTo>
                  <a:pt x="185071" y="346615"/>
                  <a:pt x="190024" y="341567"/>
                  <a:pt x="196215" y="341567"/>
                </a:cubicBezTo>
                <a:cubicBezTo>
                  <a:pt x="202311" y="341567"/>
                  <a:pt x="207359" y="346520"/>
                  <a:pt x="207359" y="352711"/>
                </a:cubicBezTo>
                <a:cubicBezTo>
                  <a:pt x="207359" y="358807"/>
                  <a:pt x="202406" y="363855"/>
                  <a:pt x="196215" y="363855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55"/>
          <p:cNvSpPr/>
          <p:nvPr/>
        </p:nvSpPr>
        <p:spPr>
          <a:xfrm>
            <a:off x="6143683" y="1551336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68646" y="142113"/>
                </a:moveTo>
                <a:cubicBezTo>
                  <a:pt x="360073" y="132397"/>
                  <a:pt x="349119" y="125254"/>
                  <a:pt x="337023" y="121444"/>
                </a:cubicBezTo>
                <a:cubicBezTo>
                  <a:pt x="337690" y="116681"/>
                  <a:pt x="338071" y="111919"/>
                  <a:pt x="338071" y="107061"/>
                </a:cubicBezTo>
                <a:cubicBezTo>
                  <a:pt x="338071" y="52006"/>
                  <a:pt x="293208" y="7144"/>
                  <a:pt x="238153" y="7144"/>
                </a:cubicBezTo>
                <a:cubicBezTo>
                  <a:pt x="202053" y="7144"/>
                  <a:pt x="169097" y="26575"/>
                  <a:pt x="151381" y="57436"/>
                </a:cubicBezTo>
                <a:cubicBezTo>
                  <a:pt x="144522" y="55435"/>
                  <a:pt x="137379" y="54483"/>
                  <a:pt x="130044" y="54483"/>
                </a:cubicBezTo>
                <a:cubicBezTo>
                  <a:pt x="109566" y="54483"/>
                  <a:pt x="90230" y="62389"/>
                  <a:pt x="75562" y="76771"/>
                </a:cubicBezTo>
                <a:cubicBezTo>
                  <a:pt x="62893" y="89154"/>
                  <a:pt x="55083" y="105251"/>
                  <a:pt x="52892" y="122587"/>
                </a:cubicBezTo>
                <a:cubicBezTo>
                  <a:pt x="24984" y="132969"/>
                  <a:pt x="6315" y="159925"/>
                  <a:pt x="7172" y="190405"/>
                </a:cubicBezTo>
                <a:cubicBezTo>
                  <a:pt x="8220" y="228028"/>
                  <a:pt x="40700" y="258794"/>
                  <a:pt x="78324" y="258794"/>
                </a:cubicBezTo>
                <a:lnTo>
                  <a:pt x="114042" y="258794"/>
                </a:lnTo>
                <a:lnTo>
                  <a:pt x="107375" y="265462"/>
                </a:lnTo>
                <a:cubicBezTo>
                  <a:pt x="102708" y="270129"/>
                  <a:pt x="100612" y="276892"/>
                  <a:pt x="102231" y="283273"/>
                </a:cubicBezTo>
                <a:cubicBezTo>
                  <a:pt x="104327" y="291655"/>
                  <a:pt x="111756" y="297275"/>
                  <a:pt x="120234" y="297275"/>
                </a:cubicBezTo>
                <a:lnTo>
                  <a:pt x="152142" y="297275"/>
                </a:lnTo>
                <a:lnTo>
                  <a:pt x="152142" y="363855"/>
                </a:lnTo>
                <a:cubicBezTo>
                  <a:pt x="152142" y="376142"/>
                  <a:pt x="162049" y="386048"/>
                  <a:pt x="174336" y="386048"/>
                </a:cubicBezTo>
                <a:lnTo>
                  <a:pt x="218722" y="386048"/>
                </a:lnTo>
                <a:cubicBezTo>
                  <a:pt x="231010" y="386048"/>
                  <a:pt x="240915" y="376142"/>
                  <a:pt x="240915" y="363855"/>
                </a:cubicBezTo>
                <a:lnTo>
                  <a:pt x="240915" y="297275"/>
                </a:lnTo>
                <a:lnTo>
                  <a:pt x="272443" y="297275"/>
                </a:lnTo>
                <a:cubicBezTo>
                  <a:pt x="279015" y="297275"/>
                  <a:pt x="285302" y="293942"/>
                  <a:pt x="288636" y="288322"/>
                </a:cubicBezTo>
                <a:cubicBezTo>
                  <a:pt x="293017" y="280892"/>
                  <a:pt x="291779" y="271653"/>
                  <a:pt x="285874" y="265747"/>
                </a:cubicBezTo>
                <a:lnTo>
                  <a:pt x="285874" y="265747"/>
                </a:lnTo>
                <a:lnTo>
                  <a:pt x="279015" y="258890"/>
                </a:lnTo>
                <a:lnTo>
                  <a:pt x="315687" y="258890"/>
                </a:lnTo>
                <a:cubicBezTo>
                  <a:pt x="354453" y="258890"/>
                  <a:pt x="385981" y="227362"/>
                  <a:pt x="385981" y="188595"/>
                </a:cubicBezTo>
                <a:cubicBezTo>
                  <a:pt x="386172" y="171450"/>
                  <a:pt x="379885" y="154972"/>
                  <a:pt x="368646" y="142113"/>
                </a:cubicBezTo>
                <a:close/>
                <a:moveTo>
                  <a:pt x="218913" y="286226"/>
                </a:moveTo>
                <a:lnTo>
                  <a:pt x="218913" y="363950"/>
                </a:lnTo>
                <a:lnTo>
                  <a:pt x="174526" y="363950"/>
                </a:lnTo>
                <a:lnTo>
                  <a:pt x="174526" y="286226"/>
                </a:lnTo>
                <a:cubicBezTo>
                  <a:pt x="174526" y="280130"/>
                  <a:pt x="169573" y="275082"/>
                  <a:pt x="163382" y="275082"/>
                </a:cubicBezTo>
                <a:lnTo>
                  <a:pt x="129283" y="275082"/>
                </a:lnTo>
                <a:lnTo>
                  <a:pt x="194053" y="210312"/>
                </a:lnTo>
                <a:cubicBezTo>
                  <a:pt x="194243" y="210121"/>
                  <a:pt x="194433" y="210026"/>
                  <a:pt x="194624" y="209836"/>
                </a:cubicBezTo>
                <a:cubicBezTo>
                  <a:pt x="194624" y="209836"/>
                  <a:pt x="194719" y="209836"/>
                  <a:pt x="194719" y="209740"/>
                </a:cubicBezTo>
                <a:cubicBezTo>
                  <a:pt x="194909" y="209645"/>
                  <a:pt x="195100" y="209550"/>
                  <a:pt x="195291" y="209455"/>
                </a:cubicBezTo>
                <a:cubicBezTo>
                  <a:pt x="195291" y="209455"/>
                  <a:pt x="195291" y="209455"/>
                  <a:pt x="195386" y="209455"/>
                </a:cubicBezTo>
                <a:cubicBezTo>
                  <a:pt x="195576" y="209359"/>
                  <a:pt x="195767" y="209264"/>
                  <a:pt x="196052" y="209264"/>
                </a:cubicBezTo>
                <a:cubicBezTo>
                  <a:pt x="196052" y="209264"/>
                  <a:pt x="196052" y="209264"/>
                  <a:pt x="196052" y="209264"/>
                </a:cubicBezTo>
                <a:cubicBezTo>
                  <a:pt x="196529" y="209169"/>
                  <a:pt x="197005" y="209169"/>
                  <a:pt x="197386" y="209264"/>
                </a:cubicBezTo>
                <a:cubicBezTo>
                  <a:pt x="197386" y="209264"/>
                  <a:pt x="197386" y="209264"/>
                  <a:pt x="197481" y="209264"/>
                </a:cubicBezTo>
                <a:cubicBezTo>
                  <a:pt x="197672" y="209264"/>
                  <a:pt x="197862" y="209359"/>
                  <a:pt x="198148" y="209455"/>
                </a:cubicBezTo>
                <a:cubicBezTo>
                  <a:pt x="198148" y="209455"/>
                  <a:pt x="198148" y="209455"/>
                  <a:pt x="198244" y="209455"/>
                </a:cubicBezTo>
                <a:cubicBezTo>
                  <a:pt x="198434" y="209550"/>
                  <a:pt x="198624" y="209645"/>
                  <a:pt x="198815" y="209740"/>
                </a:cubicBezTo>
                <a:cubicBezTo>
                  <a:pt x="198815" y="209740"/>
                  <a:pt x="198910" y="209740"/>
                  <a:pt x="198910" y="209836"/>
                </a:cubicBezTo>
                <a:cubicBezTo>
                  <a:pt x="199101" y="209931"/>
                  <a:pt x="199291" y="210121"/>
                  <a:pt x="199482" y="210312"/>
                </a:cubicBezTo>
                <a:lnTo>
                  <a:pt x="264252" y="275082"/>
                </a:lnTo>
                <a:lnTo>
                  <a:pt x="230152" y="275082"/>
                </a:lnTo>
                <a:cubicBezTo>
                  <a:pt x="223866" y="275082"/>
                  <a:pt x="218913" y="280035"/>
                  <a:pt x="218913" y="286226"/>
                </a:cubicBezTo>
                <a:close/>
                <a:moveTo>
                  <a:pt x="319783" y="236601"/>
                </a:moveTo>
                <a:lnTo>
                  <a:pt x="256917" y="236601"/>
                </a:lnTo>
                <a:lnTo>
                  <a:pt x="212245" y="191929"/>
                </a:lnTo>
                <a:cubicBezTo>
                  <a:pt x="203578" y="183261"/>
                  <a:pt x="189671" y="183261"/>
                  <a:pt x="181003" y="191929"/>
                </a:cubicBezTo>
                <a:lnTo>
                  <a:pt x="136331" y="236601"/>
                </a:lnTo>
                <a:lnTo>
                  <a:pt x="73180" y="236601"/>
                </a:lnTo>
                <a:cubicBezTo>
                  <a:pt x="60417" y="236601"/>
                  <a:pt x="44415" y="227838"/>
                  <a:pt x="37747" y="216979"/>
                </a:cubicBezTo>
                <a:cubicBezTo>
                  <a:pt x="18031" y="184594"/>
                  <a:pt x="35556" y="149257"/>
                  <a:pt x="66037" y="141827"/>
                </a:cubicBezTo>
                <a:cubicBezTo>
                  <a:pt x="70894" y="140589"/>
                  <a:pt x="74419" y="136303"/>
                  <a:pt x="74514" y="131254"/>
                </a:cubicBezTo>
                <a:cubicBezTo>
                  <a:pt x="74895" y="110680"/>
                  <a:pt x="86515" y="91821"/>
                  <a:pt x="106232" y="82010"/>
                </a:cubicBezTo>
                <a:cubicBezTo>
                  <a:pt x="109375" y="80486"/>
                  <a:pt x="112709" y="79248"/>
                  <a:pt x="116043" y="78486"/>
                </a:cubicBezTo>
                <a:cubicBezTo>
                  <a:pt x="128711" y="75533"/>
                  <a:pt x="141094" y="76581"/>
                  <a:pt x="152333" y="81534"/>
                </a:cubicBezTo>
                <a:cubicBezTo>
                  <a:pt x="157952" y="84011"/>
                  <a:pt x="164525" y="81439"/>
                  <a:pt x="167001" y="75819"/>
                </a:cubicBezTo>
                <a:cubicBezTo>
                  <a:pt x="179479" y="47625"/>
                  <a:pt x="207387" y="29432"/>
                  <a:pt x="238153" y="29432"/>
                </a:cubicBezTo>
                <a:cubicBezTo>
                  <a:pt x="281016" y="29432"/>
                  <a:pt x="315877" y="64294"/>
                  <a:pt x="315877" y="107156"/>
                </a:cubicBezTo>
                <a:cubicBezTo>
                  <a:pt x="315877" y="113919"/>
                  <a:pt x="315020" y="120586"/>
                  <a:pt x="313306" y="127063"/>
                </a:cubicBezTo>
                <a:cubicBezTo>
                  <a:pt x="312067" y="131921"/>
                  <a:pt x="314163" y="137255"/>
                  <a:pt x="319021" y="139827"/>
                </a:cubicBezTo>
                <a:cubicBezTo>
                  <a:pt x="320068" y="140398"/>
                  <a:pt x="321211" y="140684"/>
                  <a:pt x="322449" y="140875"/>
                </a:cubicBezTo>
                <a:cubicBezTo>
                  <a:pt x="355692" y="145447"/>
                  <a:pt x="377504" y="184118"/>
                  <a:pt x="354358" y="218408"/>
                </a:cubicBezTo>
                <a:cubicBezTo>
                  <a:pt x="346548" y="229838"/>
                  <a:pt x="333593" y="236601"/>
                  <a:pt x="319783" y="236601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1" name="Google Shape;1301;p55"/>
          <p:cNvGrpSpPr/>
          <p:nvPr/>
        </p:nvGrpSpPr>
        <p:grpSpPr>
          <a:xfrm>
            <a:off x="7523885" y="5609273"/>
            <a:ext cx="323849" cy="323849"/>
            <a:chOff x="7523884" y="5609272"/>
            <a:chExt cx="323850" cy="323850"/>
          </a:xfrm>
          <a:solidFill>
            <a:srgbClr val="027794"/>
          </a:solidFill>
        </p:grpSpPr>
        <p:sp>
          <p:nvSpPr>
            <p:cNvPr id="1302" name="Google Shape;1302;p55"/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/>
              <a:ahLst/>
              <a:cxnLst/>
              <a:rect l="l" t="t" r="r" b="b"/>
              <a:pathLst>
                <a:path w="323850" h="323850" extrusionOk="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5"/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/>
              <a:ahLst/>
              <a:cxnLst/>
              <a:rect l="l" t="t" r="r" b="b"/>
              <a:pathLst>
                <a:path w="114300" h="238125" extrusionOk="0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55"/>
          <p:cNvGrpSpPr/>
          <p:nvPr/>
        </p:nvGrpSpPr>
        <p:grpSpPr>
          <a:xfrm>
            <a:off x="4790114" y="2291144"/>
            <a:ext cx="390525" cy="352425"/>
            <a:chOff x="4790113" y="2291143"/>
            <a:chExt cx="390525" cy="352425"/>
          </a:xfrm>
          <a:solidFill>
            <a:srgbClr val="027794"/>
          </a:solidFill>
        </p:grpSpPr>
        <p:sp>
          <p:nvSpPr>
            <p:cNvPr id="1305" name="Google Shape;1305;p55"/>
            <p:cNvSpPr/>
            <p:nvPr/>
          </p:nvSpPr>
          <p:spPr>
            <a:xfrm>
              <a:off x="4790113" y="2291143"/>
              <a:ext cx="390525" cy="352425"/>
            </a:xfrm>
            <a:custGeom>
              <a:avLst/>
              <a:gdLst/>
              <a:ahLst/>
              <a:cxnLst/>
              <a:rect l="l" t="t" r="r" b="b"/>
              <a:pathLst>
                <a:path w="390525" h="352425" extrusionOk="0">
                  <a:moveTo>
                    <a:pt x="356140" y="7144"/>
                  </a:moveTo>
                  <a:lnTo>
                    <a:pt x="37052" y="7144"/>
                  </a:lnTo>
                  <a:cubicBezTo>
                    <a:pt x="20574" y="7144"/>
                    <a:pt x="7144" y="20574"/>
                    <a:pt x="7144" y="37052"/>
                  </a:cubicBezTo>
                  <a:lnTo>
                    <a:pt x="7144" y="263652"/>
                  </a:lnTo>
                  <a:cubicBezTo>
                    <a:pt x="7144" y="280130"/>
                    <a:pt x="20574" y="293561"/>
                    <a:pt x="37052" y="293561"/>
                  </a:cubicBezTo>
                  <a:lnTo>
                    <a:pt x="152210" y="293561"/>
                  </a:lnTo>
                  <a:lnTo>
                    <a:pt x="152210" y="325374"/>
                  </a:lnTo>
                  <a:lnTo>
                    <a:pt x="128969" y="325374"/>
                  </a:lnTo>
                  <a:cubicBezTo>
                    <a:pt x="122968" y="325374"/>
                    <a:pt x="117824" y="329946"/>
                    <a:pt x="117538" y="335947"/>
                  </a:cubicBezTo>
                  <a:cubicBezTo>
                    <a:pt x="117253" y="342329"/>
                    <a:pt x="122396" y="347567"/>
                    <a:pt x="128683" y="347567"/>
                  </a:cubicBezTo>
                  <a:lnTo>
                    <a:pt x="264890" y="347567"/>
                  </a:lnTo>
                  <a:cubicBezTo>
                    <a:pt x="270891" y="347567"/>
                    <a:pt x="276035" y="342995"/>
                    <a:pt x="276320" y="336995"/>
                  </a:cubicBezTo>
                  <a:cubicBezTo>
                    <a:pt x="276606" y="330613"/>
                    <a:pt x="271463" y="325374"/>
                    <a:pt x="265176" y="325374"/>
                  </a:cubicBezTo>
                  <a:lnTo>
                    <a:pt x="241745" y="325374"/>
                  </a:lnTo>
                  <a:lnTo>
                    <a:pt x="241745" y="293561"/>
                  </a:lnTo>
                  <a:lnTo>
                    <a:pt x="356140" y="293561"/>
                  </a:lnTo>
                  <a:cubicBezTo>
                    <a:pt x="372618" y="293561"/>
                    <a:pt x="386048" y="280130"/>
                    <a:pt x="386048" y="263652"/>
                  </a:cubicBezTo>
                  <a:lnTo>
                    <a:pt x="386048" y="37052"/>
                  </a:lnTo>
                  <a:cubicBezTo>
                    <a:pt x="386048" y="20479"/>
                    <a:pt x="372618" y="7144"/>
                    <a:pt x="356140" y="7144"/>
                  </a:cubicBezTo>
                  <a:close/>
                  <a:moveTo>
                    <a:pt x="37529" y="29337"/>
                  </a:moveTo>
                  <a:lnTo>
                    <a:pt x="356330" y="29337"/>
                  </a:lnTo>
                  <a:cubicBezTo>
                    <a:pt x="360426" y="29337"/>
                    <a:pt x="363855" y="32671"/>
                    <a:pt x="363855" y="36862"/>
                  </a:cubicBezTo>
                  <a:lnTo>
                    <a:pt x="363855" y="198120"/>
                  </a:lnTo>
                  <a:lnTo>
                    <a:pt x="30099" y="198120"/>
                  </a:lnTo>
                  <a:lnTo>
                    <a:pt x="30099" y="36767"/>
                  </a:lnTo>
                  <a:cubicBezTo>
                    <a:pt x="30004" y="32671"/>
                    <a:pt x="33433" y="29337"/>
                    <a:pt x="37529" y="29337"/>
                  </a:cubicBezTo>
                  <a:close/>
                  <a:moveTo>
                    <a:pt x="219456" y="325374"/>
                  </a:moveTo>
                  <a:lnTo>
                    <a:pt x="174307" y="325374"/>
                  </a:lnTo>
                  <a:lnTo>
                    <a:pt x="174307" y="293561"/>
                  </a:lnTo>
                  <a:lnTo>
                    <a:pt x="219456" y="293561"/>
                  </a:lnTo>
                  <a:lnTo>
                    <a:pt x="219456" y="325374"/>
                  </a:lnTo>
                  <a:close/>
                  <a:moveTo>
                    <a:pt x="355568" y="271272"/>
                  </a:moveTo>
                  <a:lnTo>
                    <a:pt x="36767" y="271272"/>
                  </a:lnTo>
                  <a:cubicBezTo>
                    <a:pt x="32671" y="271272"/>
                    <a:pt x="29242" y="267938"/>
                    <a:pt x="29242" y="263747"/>
                  </a:cubicBezTo>
                  <a:lnTo>
                    <a:pt x="29242" y="220123"/>
                  </a:lnTo>
                  <a:lnTo>
                    <a:pt x="362998" y="220123"/>
                  </a:lnTo>
                  <a:lnTo>
                    <a:pt x="362998" y="263747"/>
                  </a:lnTo>
                  <a:cubicBezTo>
                    <a:pt x="363093" y="267938"/>
                    <a:pt x="359759" y="271272"/>
                    <a:pt x="355568" y="2712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5"/>
            <p:cNvSpPr/>
            <p:nvPr/>
          </p:nvSpPr>
          <p:spPr>
            <a:xfrm>
              <a:off x="4948494" y="2519076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18213" y="29337"/>
                  </a:moveTo>
                  <a:lnTo>
                    <a:pt x="57837" y="29337"/>
                  </a:lnTo>
                  <a:cubicBezTo>
                    <a:pt x="63837" y="29337"/>
                    <a:pt x="68981" y="24765"/>
                    <a:pt x="69267" y="18764"/>
                  </a:cubicBezTo>
                  <a:cubicBezTo>
                    <a:pt x="69552" y="12383"/>
                    <a:pt x="64504" y="7144"/>
                    <a:pt x="58218" y="7144"/>
                  </a:cubicBezTo>
                  <a:lnTo>
                    <a:pt x="18593" y="7144"/>
                  </a:lnTo>
                  <a:cubicBezTo>
                    <a:pt x="12593" y="7144"/>
                    <a:pt x="7449" y="11716"/>
                    <a:pt x="7164" y="17717"/>
                  </a:cubicBezTo>
                  <a:cubicBezTo>
                    <a:pt x="6783" y="24098"/>
                    <a:pt x="11926" y="29337"/>
                    <a:pt x="18213" y="293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7" name="Google Shape;1307;p55"/>
          <p:cNvSpPr/>
          <p:nvPr/>
        </p:nvSpPr>
        <p:spPr>
          <a:xfrm>
            <a:off x="6155047" y="2208110"/>
            <a:ext cx="371475" cy="390525"/>
          </a:xfrm>
          <a:custGeom>
            <a:avLst/>
            <a:gdLst/>
            <a:ahLst/>
            <a:cxnLst/>
            <a:rect l="l" t="t" r="r" b="b"/>
            <a:pathLst>
              <a:path w="371475" h="390525" extrusionOk="0">
                <a:moveTo>
                  <a:pt x="364236" y="140946"/>
                </a:moveTo>
                <a:lnTo>
                  <a:pt x="364236" y="140946"/>
                </a:lnTo>
                <a:lnTo>
                  <a:pt x="220408" y="19217"/>
                </a:lnTo>
                <a:cubicBezTo>
                  <a:pt x="201453" y="3119"/>
                  <a:pt x="173927" y="3119"/>
                  <a:pt x="154971" y="19217"/>
                </a:cubicBezTo>
                <a:lnTo>
                  <a:pt x="11144" y="140946"/>
                </a:lnTo>
                <a:lnTo>
                  <a:pt x="11144" y="140946"/>
                </a:lnTo>
                <a:cubicBezTo>
                  <a:pt x="8667" y="143042"/>
                  <a:pt x="7144" y="146090"/>
                  <a:pt x="7144" y="149519"/>
                </a:cubicBezTo>
                <a:lnTo>
                  <a:pt x="7144" y="374880"/>
                </a:lnTo>
                <a:cubicBezTo>
                  <a:pt x="7144" y="381072"/>
                  <a:pt x="12192" y="386120"/>
                  <a:pt x="18383" y="386120"/>
                </a:cubicBezTo>
                <a:lnTo>
                  <a:pt x="357092" y="386120"/>
                </a:lnTo>
                <a:cubicBezTo>
                  <a:pt x="363283" y="386120"/>
                  <a:pt x="368332" y="381072"/>
                  <a:pt x="368332" y="374880"/>
                </a:cubicBezTo>
                <a:lnTo>
                  <a:pt x="368332" y="149519"/>
                </a:lnTo>
                <a:cubicBezTo>
                  <a:pt x="368236" y="146090"/>
                  <a:pt x="366713" y="142947"/>
                  <a:pt x="364236" y="140946"/>
                </a:cubicBezTo>
                <a:close/>
                <a:moveTo>
                  <a:pt x="187261" y="288108"/>
                </a:moveTo>
                <a:lnTo>
                  <a:pt x="46958" y="160377"/>
                </a:lnTo>
                <a:lnTo>
                  <a:pt x="327660" y="160377"/>
                </a:lnTo>
                <a:lnTo>
                  <a:pt x="187261" y="288108"/>
                </a:lnTo>
                <a:close/>
                <a:moveTo>
                  <a:pt x="124777" y="261818"/>
                </a:moveTo>
                <a:lnTo>
                  <a:pt x="29242" y="349353"/>
                </a:lnTo>
                <a:lnTo>
                  <a:pt x="29242" y="174951"/>
                </a:lnTo>
                <a:lnTo>
                  <a:pt x="124777" y="261818"/>
                </a:lnTo>
                <a:close/>
                <a:moveTo>
                  <a:pt x="141351" y="277344"/>
                </a:moveTo>
                <a:lnTo>
                  <a:pt x="179737" y="312301"/>
                </a:lnTo>
                <a:cubicBezTo>
                  <a:pt x="181832" y="314206"/>
                  <a:pt x="184595" y="315254"/>
                  <a:pt x="187261" y="315254"/>
                </a:cubicBezTo>
                <a:cubicBezTo>
                  <a:pt x="189929" y="315254"/>
                  <a:pt x="192691" y="314301"/>
                  <a:pt x="194786" y="312301"/>
                </a:cubicBezTo>
                <a:lnTo>
                  <a:pt x="233172" y="277344"/>
                </a:lnTo>
                <a:lnTo>
                  <a:pt x="327660" y="363926"/>
                </a:lnTo>
                <a:lnTo>
                  <a:pt x="46863" y="363926"/>
                </a:lnTo>
                <a:lnTo>
                  <a:pt x="141351" y="277344"/>
                </a:lnTo>
                <a:close/>
                <a:moveTo>
                  <a:pt x="249745" y="261818"/>
                </a:moveTo>
                <a:lnTo>
                  <a:pt x="345281" y="174855"/>
                </a:lnTo>
                <a:lnTo>
                  <a:pt x="345281" y="349353"/>
                </a:lnTo>
                <a:lnTo>
                  <a:pt x="249745" y="261818"/>
                </a:lnTo>
                <a:close/>
                <a:moveTo>
                  <a:pt x="169069" y="36267"/>
                </a:moveTo>
                <a:cubicBezTo>
                  <a:pt x="179641" y="27313"/>
                  <a:pt x="194976" y="27313"/>
                  <a:pt x="205549" y="36267"/>
                </a:cubicBezTo>
                <a:lnTo>
                  <a:pt x="326041" y="138184"/>
                </a:lnTo>
                <a:lnTo>
                  <a:pt x="48673" y="138184"/>
                </a:lnTo>
                <a:lnTo>
                  <a:pt x="169069" y="36267"/>
                </a:ln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8" name="Google Shape;1308;p55"/>
          <p:cNvGrpSpPr/>
          <p:nvPr/>
        </p:nvGrpSpPr>
        <p:grpSpPr>
          <a:xfrm>
            <a:off x="2801294" y="892968"/>
            <a:ext cx="390525" cy="390525"/>
            <a:chOff x="2801293" y="892968"/>
            <a:chExt cx="390525" cy="390525"/>
          </a:xfrm>
          <a:solidFill>
            <a:srgbClr val="027794"/>
          </a:solidFill>
        </p:grpSpPr>
        <p:sp>
          <p:nvSpPr>
            <p:cNvPr id="1309" name="Google Shape;1309;p55"/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5"/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/>
              <a:ahLst/>
              <a:cxnLst/>
              <a:rect l="l" t="t" r="r" b="b"/>
              <a:pathLst>
                <a:path w="190500" h="28575" extrusionOk="0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5"/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/>
              <a:ahLst/>
              <a:cxnLst/>
              <a:rect l="l" t="t" r="r" b="b"/>
              <a:pathLst>
                <a:path w="142875" h="28575" extrusionOk="0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5"/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/>
              <a:ahLst/>
              <a:cxnLst/>
              <a:rect l="l" t="t" r="r" b="b"/>
              <a:pathLst>
                <a:path w="142875" h="28575" extrusionOk="0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5"/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/>
              <a:ahLst/>
              <a:cxnLst/>
              <a:rect l="l" t="t" r="r" b="b"/>
              <a:pathLst>
                <a:path w="142875" h="28575" extrusionOk="0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55"/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55"/>
          <p:cNvGrpSpPr/>
          <p:nvPr/>
        </p:nvGrpSpPr>
        <p:grpSpPr>
          <a:xfrm>
            <a:off x="5449339" y="2217420"/>
            <a:ext cx="388048" cy="391784"/>
            <a:chOff x="5449339" y="2217420"/>
            <a:chExt cx="388048" cy="391784"/>
          </a:xfrm>
          <a:solidFill>
            <a:srgbClr val="027794"/>
          </a:solidFill>
        </p:grpSpPr>
        <p:sp>
          <p:nvSpPr>
            <p:cNvPr id="1316" name="Google Shape;1316;p55"/>
            <p:cNvSpPr/>
            <p:nvPr/>
          </p:nvSpPr>
          <p:spPr>
            <a:xfrm>
              <a:off x="5561162" y="2217420"/>
              <a:ext cx="276225" cy="361950"/>
            </a:xfrm>
            <a:custGeom>
              <a:avLst/>
              <a:gdLst/>
              <a:ahLst/>
              <a:cxnLst/>
              <a:rect l="l" t="t" r="r" b="b"/>
              <a:pathLst>
                <a:path w="276225" h="361950" extrusionOk="0">
                  <a:moveTo>
                    <a:pt x="263366" y="96107"/>
                  </a:moveTo>
                  <a:lnTo>
                    <a:pt x="230029" y="96107"/>
                  </a:lnTo>
                  <a:lnTo>
                    <a:pt x="230029" y="40576"/>
                  </a:lnTo>
                  <a:cubicBezTo>
                    <a:pt x="230029" y="34480"/>
                    <a:pt x="225076" y="29432"/>
                    <a:pt x="218885" y="29432"/>
                  </a:cubicBezTo>
                  <a:lnTo>
                    <a:pt x="73818" y="29432"/>
                  </a:lnTo>
                  <a:lnTo>
                    <a:pt x="73818" y="18288"/>
                  </a:lnTo>
                  <a:cubicBezTo>
                    <a:pt x="73818" y="12192"/>
                    <a:pt x="68866" y="7144"/>
                    <a:pt x="62674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7" y="73819"/>
                    <a:pt x="18288" y="73819"/>
                  </a:cubicBezTo>
                  <a:lnTo>
                    <a:pt x="62674" y="73819"/>
                  </a:lnTo>
                  <a:cubicBezTo>
                    <a:pt x="68771" y="73819"/>
                    <a:pt x="73818" y="68866"/>
                    <a:pt x="73818" y="62675"/>
                  </a:cubicBezTo>
                  <a:lnTo>
                    <a:pt x="73818" y="51530"/>
                  </a:lnTo>
                  <a:lnTo>
                    <a:pt x="207740" y="51530"/>
                  </a:lnTo>
                  <a:lnTo>
                    <a:pt x="207740" y="95917"/>
                  </a:lnTo>
                  <a:lnTo>
                    <a:pt x="174402" y="95917"/>
                  </a:lnTo>
                  <a:cubicBezTo>
                    <a:pt x="168307" y="95917"/>
                    <a:pt x="163258" y="100870"/>
                    <a:pt x="163258" y="107061"/>
                  </a:cubicBezTo>
                  <a:lnTo>
                    <a:pt x="163258" y="263938"/>
                  </a:lnTo>
                  <a:cubicBezTo>
                    <a:pt x="163258" y="270034"/>
                    <a:pt x="168212" y="275082"/>
                    <a:pt x="174402" y="275082"/>
                  </a:cubicBezTo>
                  <a:lnTo>
                    <a:pt x="207740" y="275082"/>
                  </a:lnTo>
                  <a:lnTo>
                    <a:pt x="207740" y="319468"/>
                  </a:lnTo>
                  <a:lnTo>
                    <a:pt x="185547" y="319468"/>
                  </a:lnTo>
                  <a:lnTo>
                    <a:pt x="185547" y="308324"/>
                  </a:lnTo>
                  <a:cubicBezTo>
                    <a:pt x="185547" y="302228"/>
                    <a:pt x="180594" y="297180"/>
                    <a:pt x="174402" y="297180"/>
                  </a:cubicBezTo>
                  <a:lnTo>
                    <a:pt x="130016" y="297180"/>
                  </a:lnTo>
                  <a:cubicBezTo>
                    <a:pt x="123920" y="297180"/>
                    <a:pt x="118872" y="302133"/>
                    <a:pt x="118872" y="308324"/>
                  </a:cubicBezTo>
                  <a:lnTo>
                    <a:pt x="118872" y="352711"/>
                  </a:lnTo>
                  <a:cubicBezTo>
                    <a:pt x="118872" y="358807"/>
                    <a:pt x="123825" y="363855"/>
                    <a:pt x="130016" y="363855"/>
                  </a:cubicBezTo>
                  <a:lnTo>
                    <a:pt x="174402" y="363855"/>
                  </a:lnTo>
                  <a:cubicBezTo>
                    <a:pt x="180499" y="363855"/>
                    <a:pt x="185547" y="358902"/>
                    <a:pt x="185547" y="352711"/>
                  </a:cubicBezTo>
                  <a:lnTo>
                    <a:pt x="185547" y="341567"/>
                  </a:lnTo>
                  <a:lnTo>
                    <a:pt x="218885" y="341567"/>
                  </a:lnTo>
                  <a:cubicBezTo>
                    <a:pt x="224980" y="341567"/>
                    <a:pt x="230029" y="336613"/>
                    <a:pt x="230029" y="330422"/>
                  </a:cubicBezTo>
                  <a:lnTo>
                    <a:pt x="230029" y="274892"/>
                  </a:lnTo>
                  <a:lnTo>
                    <a:pt x="263366" y="274892"/>
                  </a:lnTo>
                  <a:cubicBezTo>
                    <a:pt x="269462" y="274892"/>
                    <a:pt x="274510" y="269938"/>
                    <a:pt x="274510" y="263747"/>
                  </a:cubicBezTo>
                  <a:lnTo>
                    <a:pt x="274510" y="106871"/>
                  </a:lnTo>
                  <a:cubicBezTo>
                    <a:pt x="274510" y="101060"/>
                    <a:pt x="269462" y="96107"/>
                    <a:pt x="263366" y="96107"/>
                  </a:cubicBezTo>
                  <a:close/>
                  <a:moveTo>
                    <a:pt x="51721" y="51721"/>
                  </a:moveTo>
                  <a:lnTo>
                    <a:pt x="29527" y="51721"/>
                  </a:lnTo>
                  <a:lnTo>
                    <a:pt x="29527" y="29527"/>
                  </a:lnTo>
                  <a:lnTo>
                    <a:pt x="51721" y="29527"/>
                  </a:lnTo>
                  <a:lnTo>
                    <a:pt x="51721" y="51721"/>
                  </a:lnTo>
                  <a:close/>
                  <a:moveTo>
                    <a:pt x="163449" y="341852"/>
                  </a:moveTo>
                  <a:lnTo>
                    <a:pt x="141256" y="341852"/>
                  </a:lnTo>
                  <a:lnTo>
                    <a:pt x="141256" y="319659"/>
                  </a:lnTo>
                  <a:lnTo>
                    <a:pt x="163449" y="319659"/>
                  </a:lnTo>
                  <a:lnTo>
                    <a:pt x="163449" y="341852"/>
                  </a:lnTo>
                  <a:close/>
                  <a:moveTo>
                    <a:pt x="185642" y="162782"/>
                  </a:moveTo>
                  <a:lnTo>
                    <a:pt x="252222" y="162782"/>
                  </a:lnTo>
                  <a:lnTo>
                    <a:pt x="252222" y="208693"/>
                  </a:lnTo>
                  <a:lnTo>
                    <a:pt x="185642" y="208693"/>
                  </a:lnTo>
                  <a:lnTo>
                    <a:pt x="185642" y="162782"/>
                  </a:lnTo>
                  <a:close/>
                  <a:moveTo>
                    <a:pt x="252317" y="118300"/>
                  </a:moveTo>
                  <a:lnTo>
                    <a:pt x="252317" y="140494"/>
                  </a:lnTo>
                  <a:lnTo>
                    <a:pt x="185737" y="140494"/>
                  </a:lnTo>
                  <a:lnTo>
                    <a:pt x="185737" y="118300"/>
                  </a:lnTo>
                  <a:lnTo>
                    <a:pt x="252317" y="118300"/>
                  </a:lnTo>
                  <a:close/>
                  <a:moveTo>
                    <a:pt x="185642" y="252984"/>
                  </a:moveTo>
                  <a:lnTo>
                    <a:pt x="185642" y="230791"/>
                  </a:lnTo>
                  <a:lnTo>
                    <a:pt x="252222" y="230791"/>
                  </a:lnTo>
                  <a:lnTo>
                    <a:pt x="252222" y="252984"/>
                  </a:lnTo>
                  <a:lnTo>
                    <a:pt x="185642" y="2529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55"/>
            <p:cNvSpPr/>
            <p:nvPr/>
          </p:nvSpPr>
          <p:spPr>
            <a:xfrm>
              <a:off x="5494678" y="2485474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55"/>
            <p:cNvSpPr/>
            <p:nvPr/>
          </p:nvSpPr>
          <p:spPr>
            <a:xfrm>
              <a:off x="5494678" y="2552054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55"/>
            <p:cNvSpPr/>
            <p:nvPr/>
          </p:nvSpPr>
          <p:spPr>
            <a:xfrm>
              <a:off x="5561353" y="2485474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55"/>
            <p:cNvSpPr/>
            <p:nvPr/>
          </p:nvSpPr>
          <p:spPr>
            <a:xfrm>
              <a:off x="5561353" y="2552054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239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55"/>
            <p:cNvSpPr/>
            <p:nvPr/>
          </p:nvSpPr>
          <p:spPr>
            <a:xfrm>
              <a:off x="5628695" y="2485474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5"/>
            <p:cNvSpPr/>
            <p:nvPr/>
          </p:nvSpPr>
          <p:spPr>
            <a:xfrm>
              <a:off x="5628695" y="2552054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7144" y="18552"/>
                  </a:moveTo>
                  <a:lnTo>
                    <a:pt x="7144" y="40174"/>
                  </a:lnTo>
                  <a:cubicBezTo>
                    <a:pt x="7144" y="45889"/>
                    <a:pt x="11335" y="50842"/>
                    <a:pt x="16954" y="51509"/>
                  </a:cubicBezTo>
                  <a:cubicBezTo>
                    <a:pt x="23622" y="52271"/>
                    <a:pt x="29337" y="47032"/>
                    <a:pt x="29337" y="40460"/>
                  </a:cubicBezTo>
                  <a:lnTo>
                    <a:pt x="29337" y="18267"/>
                  </a:lnTo>
                  <a:cubicBezTo>
                    <a:pt x="29337" y="11694"/>
                    <a:pt x="23717" y="6456"/>
                    <a:pt x="16954" y="7218"/>
                  </a:cubicBezTo>
                  <a:cubicBezTo>
                    <a:pt x="11335" y="7884"/>
                    <a:pt x="7144" y="12932"/>
                    <a:pt x="7144" y="18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5"/>
            <p:cNvSpPr/>
            <p:nvPr/>
          </p:nvSpPr>
          <p:spPr>
            <a:xfrm>
              <a:off x="5449339" y="2306383"/>
              <a:ext cx="257175" cy="161925"/>
            </a:xfrm>
            <a:custGeom>
              <a:avLst/>
              <a:gdLst/>
              <a:ahLst/>
              <a:cxnLst/>
              <a:rect l="l" t="t" r="r" b="b"/>
              <a:pathLst>
                <a:path w="257175" h="161925" extrusionOk="0">
                  <a:moveTo>
                    <a:pt x="197358" y="164021"/>
                  </a:moveTo>
                  <a:cubicBezTo>
                    <a:pt x="228029" y="164021"/>
                    <a:pt x="252889" y="138493"/>
                    <a:pt x="252889" y="107728"/>
                  </a:cubicBezTo>
                  <a:cubicBezTo>
                    <a:pt x="252889" y="78105"/>
                    <a:pt x="229743" y="53340"/>
                    <a:pt x="200692" y="51625"/>
                  </a:cubicBezTo>
                  <a:cubicBezTo>
                    <a:pt x="187928" y="24670"/>
                    <a:pt x="160496" y="7144"/>
                    <a:pt x="130016" y="7144"/>
                  </a:cubicBezTo>
                  <a:cubicBezTo>
                    <a:pt x="99917" y="7144"/>
                    <a:pt x="72771" y="24765"/>
                    <a:pt x="60008" y="51625"/>
                  </a:cubicBezTo>
                  <a:cubicBezTo>
                    <a:pt x="30956" y="53340"/>
                    <a:pt x="7144" y="78105"/>
                    <a:pt x="7144" y="107728"/>
                  </a:cubicBezTo>
                  <a:cubicBezTo>
                    <a:pt x="7144" y="138398"/>
                    <a:pt x="32671" y="164021"/>
                    <a:pt x="63437" y="164021"/>
                  </a:cubicBezTo>
                  <a:lnTo>
                    <a:pt x="197358" y="164021"/>
                  </a:lnTo>
                  <a:close/>
                  <a:moveTo>
                    <a:pt x="29337" y="107823"/>
                  </a:moveTo>
                  <a:cubicBezTo>
                    <a:pt x="29337" y="89345"/>
                    <a:pt x="44958" y="73819"/>
                    <a:pt x="63341" y="73819"/>
                  </a:cubicBezTo>
                  <a:cubicBezTo>
                    <a:pt x="73343" y="74200"/>
                    <a:pt x="80867" y="77438"/>
                    <a:pt x="86868" y="83534"/>
                  </a:cubicBezTo>
                  <a:cubicBezTo>
                    <a:pt x="91154" y="87916"/>
                    <a:pt x="98203" y="87916"/>
                    <a:pt x="102584" y="83534"/>
                  </a:cubicBezTo>
                  <a:cubicBezTo>
                    <a:pt x="106966" y="79248"/>
                    <a:pt x="106966" y="72200"/>
                    <a:pt x="102584" y="67818"/>
                  </a:cubicBezTo>
                  <a:cubicBezTo>
                    <a:pt x="96965" y="62198"/>
                    <a:pt x="90488" y="58007"/>
                    <a:pt x="83249" y="55245"/>
                  </a:cubicBezTo>
                  <a:cubicBezTo>
                    <a:pt x="93250" y="39338"/>
                    <a:pt x="110776" y="29337"/>
                    <a:pt x="129921" y="29337"/>
                  </a:cubicBezTo>
                  <a:cubicBezTo>
                    <a:pt x="149352" y="29337"/>
                    <a:pt x="167164" y="39338"/>
                    <a:pt x="177260" y="55150"/>
                  </a:cubicBezTo>
                  <a:cubicBezTo>
                    <a:pt x="169736" y="57912"/>
                    <a:pt x="162878" y="62198"/>
                    <a:pt x="157353" y="67818"/>
                  </a:cubicBezTo>
                  <a:cubicBezTo>
                    <a:pt x="152971" y="72104"/>
                    <a:pt x="152971" y="79153"/>
                    <a:pt x="157353" y="83534"/>
                  </a:cubicBezTo>
                  <a:cubicBezTo>
                    <a:pt x="161639" y="87916"/>
                    <a:pt x="168688" y="87916"/>
                    <a:pt x="173069" y="83534"/>
                  </a:cubicBezTo>
                  <a:cubicBezTo>
                    <a:pt x="178689" y="77915"/>
                    <a:pt x="186595" y="74200"/>
                    <a:pt x="197358" y="73819"/>
                  </a:cubicBezTo>
                  <a:cubicBezTo>
                    <a:pt x="215455" y="73819"/>
                    <a:pt x="230696" y="89440"/>
                    <a:pt x="230696" y="107823"/>
                  </a:cubicBezTo>
                  <a:cubicBezTo>
                    <a:pt x="230696" y="126301"/>
                    <a:pt x="215455" y="141827"/>
                    <a:pt x="197358" y="141827"/>
                  </a:cubicBezTo>
                  <a:lnTo>
                    <a:pt x="63437" y="141827"/>
                  </a:lnTo>
                  <a:cubicBezTo>
                    <a:pt x="44958" y="141827"/>
                    <a:pt x="29337" y="126301"/>
                    <a:pt x="29337" y="1078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55"/>
          <p:cNvGrpSpPr/>
          <p:nvPr/>
        </p:nvGrpSpPr>
        <p:grpSpPr>
          <a:xfrm>
            <a:off x="797519" y="892968"/>
            <a:ext cx="390525" cy="390525"/>
            <a:chOff x="797519" y="892968"/>
            <a:chExt cx="390525" cy="390525"/>
          </a:xfrm>
          <a:solidFill>
            <a:srgbClr val="027794"/>
          </a:solidFill>
        </p:grpSpPr>
        <p:sp>
          <p:nvSpPr>
            <p:cNvPr id="1325" name="Google Shape;1325;p55"/>
            <p:cNvSpPr/>
            <p:nvPr/>
          </p:nvSpPr>
          <p:spPr>
            <a:xfrm>
              <a:off x="909248" y="9381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2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5"/>
            <p:cNvSpPr/>
            <p:nvPr/>
          </p:nvSpPr>
          <p:spPr>
            <a:xfrm>
              <a:off x="887150" y="1004755"/>
              <a:ext cx="123825" cy="95250"/>
            </a:xfrm>
            <a:custGeom>
              <a:avLst/>
              <a:gdLst/>
              <a:ahLst/>
              <a:cxnLst/>
              <a:rect l="l" t="t" r="r" b="b"/>
              <a:pathLst>
                <a:path w="123825" h="95250" extrusionOk="0">
                  <a:moveTo>
                    <a:pt x="7144" y="63283"/>
                  </a:moveTo>
                  <a:lnTo>
                    <a:pt x="7144" y="84810"/>
                  </a:lnTo>
                  <a:cubicBezTo>
                    <a:pt x="7144" y="90906"/>
                    <a:pt x="12097" y="95954"/>
                    <a:pt x="18288" y="95954"/>
                  </a:cubicBezTo>
                  <a:lnTo>
                    <a:pt x="107061" y="95954"/>
                  </a:lnTo>
                  <a:cubicBezTo>
                    <a:pt x="113157" y="95954"/>
                    <a:pt x="118205" y="91001"/>
                    <a:pt x="118205" y="84810"/>
                  </a:cubicBezTo>
                  <a:lnTo>
                    <a:pt x="118205" y="62616"/>
                  </a:lnTo>
                  <a:cubicBezTo>
                    <a:pt x="118205" y="31374"/>
                    <a:pt x="92202" y="6038"/>
                    <a:pt x="60674" y="7181"/>
                  </a:cubicBezTo>
                  <a:cubicBezTo>
                    <a:pt x="30575" y="8229"/>
                    <a:pt x="7144" y="33375"/>
                    <a:pt x="7144" y="63283"/>
                  </a:cubicBezTo>
                  <a:close/>
                  <a:moveTo>
                    <a:pt x="95917" y="73761"/>
                  </a:moveTo>
                  <a:lnTo>
                    <a:pt x="29337" y="73761"/>
                  </a:lnTo>
                  <a:lnTo>
                    <a:pt x="29337" y="63188"/>
                  </a:lnTo>
                  <a:cubicBezTo>
                    <a:pt x="29337" y="45852"/>
                    <a:pt x="43434" y="30327"/>
                    <a:pt x="60769" y="29374"/>
                  </a:cubicBezTo>
                  <a:cubicBezTo>
                    <a:pt x="80010" y="28326"/>
                    <a:pt x="95917" y="43662"/>
                    <a:pt x="95917" y="62616"/>
                  </a:cubicBezTo>
                  <a:lnTo>
                    <a:pt x="95917" y="737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5"/>
            <p:cNvSpPr/>
            <p:nvPr/>
          </p:nvSpPr>
          <p:spPr>
            <a:xfrm>
              <a:off x="887171" y="1115758"/>
              <a:ext cx="123825" cy="28575"/>
            </a:xfrm>
            <a:custGeom>
              <a:avLst/>
              <a:gdLst/>
              <a:ahLst/>
              <a:cxnLst/>
              <a:rect l="l" t="t" r="r" b="b"/>
              <a:pathLst>
                <a:path w="123825" h="28575" extrusionOk="0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764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5"/>
            <p:cNvSpPr/>
            <p:nvPr/>
          </p:nvSpPr>
          <p:spPr>
            <a:xfrm>
              <a:off x="887171" y="1160144"/>
              <a:ext cx="123825" cy="28575"/>
            </a:xfrm>
            <a:custGeom>
              <a:avLst/>
              <a:gdLst/>
              <a:ahLst/>
              <a:cxnLst/>
              <a:rect l="l" t="t" r="r" b="b"/>
              <a:pathLst>
                <a:path w="123825" h="28575" extrusionOk="0">
                  <a:moveTo>
                    <a:pt x="10704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755" y="12859"/>
                    <a:pt x="113517" y="7144"/>
                    <a:pt x="107040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5"/>
            <p:cNvSpPr/>
            <p:nvPr/>
          </p:nvSpPr>
          <p:spPr>
            <a:xfrm>
              <a:off x="797519" y="892968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86144" y="138494"/>
                  </a:moveTo>
                  <a:cubicBezTo>
                    <a:pt x="386144" y="135541"/>
                    <a:pt x="385001" y="132683"/>
                    <a:pt x="382905" y="130683"/>
                  </a:cubicBezTo>
                  <a:lnTo>
                    <a:pt x="351472" y="99251"/>
                  </a:lnTo>
                  <a:cubicBezTo>
                    <a:pt x="347091" y="94869"/>
                    <a:pt x="340138" y="94869"/>
                    <a:pt x="335756" y="99251"/>
                  </a:cubicBezTo>
                  <a:lnTo>
                    <a:pt x="296513" y="138494"/>
                  </a:lnTo>
                  <a:lnTo>
                    <a:pt x="296513" y="85630"/>
                  </a:lnTo>
                  <a:cubicBezTo>
                    <a:pt x="296513" y="82677"/>
                    <a:pt x="295275" y="79820"/>
                    <a:pt x="293275" y="77819"/>
                  </a:cubicBezTo>
                  <a:lnTo>
                    <a:pt x="226695" y="10478"/>
                  </a:lnTo>
                  <a:cubicBezTo>
                    <a:pt x="226695" y="10478"/>
                    <a:pt x="226695" y="10478"/>
                    <a:pt x="226695" y="10478"/>
                  </a:cubicBezTo>
                  <a:cubicBezTo>
                    <a:pt x="224695" y="8382"/>
                    <a:pt x="221933" y="7144"/>
                    <a:pt x="218885" y="7144"/>
                  </a:cubicBezTo>
                  <a:lnTo>
                    <a:pt x="63437" y="7144"/>
                  </a:lnTo>
                  <a:cubicBezTo>
                    <a:pt x="57341" y="7144"/>
                    <a:pt x="52292" y="12097"/>
                    <a:pt x="52292" y="18288"/>
                  </a:cubicBezTo>
                  <a:lnTo>
                    <a:pt x="52292" y="52292"/>
                  </a:lnTo>
                  <a:lnTo>
                    <a:pt x="18288" y="52292"/>
                  </a:lnTo>
                  <a:cubicBezTo>
                    <a:pt x="12192" y="52292"/>
                    <a:pt x="7144" y="57245"/>
                    <a:pt x="7144" y="63437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241078" y="386144"/>
                  </a:lnTo>
                  <a:cubicBezTo>
                    <a:pt x="247174" y="386144"/>
                    <a:pt x="252222" y="381191"/>
                    <a:pt x="252222" y="374999"/>
                  </a:cubicBezTo>
                  <a:lnTo>
                    <a:pt x="252222" y="340995"/>
                  </a:lnTo>
                  <a:lnTo>
                    <a:pt x="285560" y="340995"/>
                  </a:lnTo>
                  <a:cubicBezTo>
                    <a:pt x="291656" y="340995"/>
                    <a:pt x="296704" y="336042"/>
                    <a:pt x="296704" y="329851"/>
                  </a:cubicBezTo>
                  <a:lnTo>
                    <a:pt x="296704" y="232601"/>
                  </a:lnTo>
                  <a:lnTo>
                    <a:pt x="383000" y="146304"/>
                  </a:lnTo>
                  <a:cubicBezTo>
                    <a:pt x="384905" y="144209"/>
                    <a:pt x="386144" y="141446"/>
                    <a:pt x="386144" y="138494"/>
                  </a:cubicBezTo>
                  <a:close/>
                  <a:moveTo>
                    <a:pt x="277654" y="220123"/>
                  </a:moveTo>
                  <a:lnTo>
                    <a:pt x="274130" y="223647"/>
                  </a:lnTo>
                  <a:lnTo>
                    <a:pt x="250603" y="231458"/>
                  </a:lnTo>
                  <a:lnTo>
                    <a:pt x="258413" y="207931"/>
                  </a:lnTo>
                  <a:lnTo>
                    <a:pt x="311468" y="154877"/>
                  </a:lnTo>
                  <a:lnTo>
                    <a:pt x="327184" y="170593"/>
                  </a:lnTo>
                  <a:lnTo>
                    <a:pt x="277654" y="220123"/>
                  </a:lnTo>
                  <a:close/>
                  <a:moveTo>
                    <a:pt x="229934" y="45244"/>
                  </a:moveTo>
                  <a:lnTo>
                    <a:pt x="258890" y="74486"/>
                  </a:lnTo>
                  <a:lnTo>
                    <a:pt x="229934" y="74486"/>
                  </a:lnTo>
                  <a:lnTo>
                    <a:pt x="229934" y="45244"/>
                  </a:lnTo>
                  <a:close/>
                  <a:moveTo>
                    <a:pt x="229934" y="363855"/>
                  </a:moveTo>
                  <a:lnTo>
                    <a:pt x="29337" y="363855"/>
                  </a:lnTo>
                  <a:lnTo>
                    <a:pt x="29337" y="74486"/>
                  </a:lnTo>
                  <a:lnTo>
                    <a:pt x="52292" y="74486"/>
                  </a:lnTo>
                  <a:lnTo>
                    <a:pt x="52292" y="329851"/>
                  </a:lnTo>
                  <a:cubicBezTo>
                    <a:pt x="52292" y="335947"/>
                    <a:pt x="57245" y="340995"/>
                    <a:pt x="63437" y="340995"/>
                  </a:cubicBezTo>
                  <a:lnTo>
                    <a:pt x="229934" y="340995"/>
                  </a:lnTo>
                  <a:lnTo>
                    <a:pt x="229934" y="363855"/>
                  </a:lnTo>
                  <a:close/>
                  <a:moveTo>
                    <a:pt x="74486" y="318707"/>
                  </a:moveTo>
                  <a:lnTo>
                    <a:pt x="74486" y="29337"/>
                  </a:lnTo>
                  <a:lnTo>
                    <a:pt x="207740" y="29337"/>
                  </a:lnTo>
                  <a:lnTo>
                    <a:pt x="207740" y="85630"/>
                  </a:lnTo>
                  <a:cubicBezTo>
                    <a:pt x="207740" y="91726"/>
                    <a:pt x="212693" y="96774"/>
                    <a:pt x="218885" y="96774"/>
                  </a:cubicBezTo>
                  <a:lnTo>
                    <a:pt x="274415" y="96774"/>
                  </a:lnTo>
                  <a:lnTo>
                    <a:pt x="274415" y="160687"/>
                  </a:lnTo>
                  <a:lnTo>
                    <a:pt x="240887" y="194215"/>
                  </a:lnTo>
                  <a:cubicBezTo>
                    <a:pt x="239649" y="195453"/>
                    <a:pt x="238792" y="196882"/>
                    <a:pt x="238220" y="198596"/>
                  </a:cubicBezTo>
                  <a:lnTo>
                    <a:pt x="222504" y="245650"/>
                  </a:lnTo>
                  <a:cubicBezTo>
                    <a:pt x="221171" y="249650"/>
                    <a:pt x="222218" y="254032"/>
                    <a:pt x="225171" y="256985"/>
                  </a:cubicBezTo>
                  <a:cubicBezTo>
                    <a:pt x="228124" y="259937"/>
                    <a:pt x="232505" y="260985"/>
                    <a:pt x="236506" y="259652"/>
                  </a:cubicBezTo>
                  <a:lnTo>
                    <a:pt x="274415" y="246983"/>
                  </a:lnTo>
                  <a:lnTo>
                    <a:pt x="274415" y="318707"/>
                  </a:lnTo>
                  <a:lnTo>
                    <a:pt x="74486" y="318707"/>
                  </a:lnTo>
                  <a:close/>
                  <a:moveTo>
                    <a:pt x="342900" y="154877"/>
                  </a:moveTo>
                  <a:lnTo>
                    <a:pt x="327184" y="139160"/>
                  </a:lnTo>
                  <a:lnTo>
                    <a:pt x="343662" y="122682"/>
                  </a:lnTo>
                  <a:lnTo>
                    <a:pt x="359378" y="138398"/>
                  </a:lnTo>
                  <a:lnTo>
                    <a:pt x="342900" y="1548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55"/>
          <p:cNvGrpSpPr/>
          <p:nvPr/>
        </p:nvGrpSpPr>
        <p:grpSpPr>
          <a:xfrm>
            <a:off x="7493118" y="3599593"/>
            <a:ext cx="390525" cy="266700"/>
            <a:chOff x="7493118" y="3599592"/>
            <a:chExt cx="390525" cy="266700"/>
          </a:xfrm>
          <a:solidFill>
            <a:srgbClr val="027794"/>
          </a:solidFill>
        </p:grpSpPr>
        <p:sp>
          <p:nvSpPr>
            <p:cNvPr id="1331" name="Google Shape;1331;p55"/>
            <p:cNvSpPr/>
            <p:nvPr/>
          </p:nvSpPr>
          <p:spPr>
            <a:xfrm>
              <a:off x="7493118" y="3599592"/>
              <a:ext cx="390525" cy="266700"/>
            </a:xfrm>
            <a:custGeom>
              <a:avLst/>
              <a:gdLst/>
              <a:ahLst/>
              <a:cxnLst/>
              <a:rect l="l" t="t" r="r" b="b"/>
              <a:pathLst>
                <a:path w="390525" h="266700" extrusionOk="0">
                  <a:moveTo>
                    <a:pt x="330708" y="62674"/>
                  </a:moveTo>
                  <a:cubicBezTo>
                    <a:pt x="294894" y="26861"/>
                    <a:pt x="247365" y="7144"/>
                    <a:pt x="196691" y="7144"/>
                  </a:cubicBezTo>
                  <a:cubicBezTo>
                    <a:pt x="146018" y="7144"/>
                    <a:pt x="98489" y="26861"/>
                    <a:pt x="62675" y="62674"/>
                  </a:cubicBezTo>
                  <a:cubicBezTo>
                    <a:pt x="26861" y="98488"/>
                    <a:pt x="7144" y="146018"/>
                    <a:pt x="7144" y="196691"/>
                  </a:cubicBezTo>
                  <a:cubicBezTo>
                    <a:pt x="7144" y="210598"/>
                    <a:pt x="8667" y="224504"/>
                    <a:pt x="11621" y="237935"/>
                  </a:cubicBezTo>
                  <a:cubicBezTo>
                    <a:pt x="13335" y="245745"/>
                    <a:pt x="15621" y="253460"/>
                    <a:pt x="18288" y="260890"/>
                  </a:cubicBezTo>
                  <a:cubicBezTo>
                    <a:pt x="19908" y="265462"/>
                    <a:pt x="24193" y="268319"/>
                    <a:pt x="28861" y="268319"/>
                  </a:cubicBezTo>
                  <a:cubicBezTo>
                    <a:pt x="30099" y="268319"/>
                    <a:pt x="31432" y="268129"/>
                    <a:pt x="32671" y="267653"/>
                  </a:cubicBezTo>
                  <a:cubicBezTo>
                    <a:pt x="38481" y="265557"/>
                    <a:pt x="41529" y="259175"/>
                    <a:pt x="39434" y="253270"/>
                  </a:cubicBezTo>
                  <a:cubicBezTo>
                    <a:pt x="37052" y="246697"/>
                    <a:pt x="35052" y="239839"/>
                    <a:pt x="33528" y="232981"/>
                  </a:cubicBezTo>
                  <a:cubicBezTo>
                    <a:pt x="31718" y="224695"/>
                    <a:pt x="30480" y="216313"/>
                    <a:pt x="29909" y="207454"/>
                  </a:cubicBezTo>
                  <a:lnTo>
                    <a:pt x="64389" y="207454"/>
                  </a:lnTo>
                  <a:cubicBezTo>
                    <a:pt x="70580" y="207740"/>
                    <a:pt x="75629" y="202692"/>
                    <a:pt x="75629" y="196501"/>
                  </a:cubicBezTo>
                  <a:cubicBezTo>
                    <a:pt x="75629" y="190310"/>
                    <a:pt x="70580" y="185261"/>
                    <a:pt x="64389" y="185261"/>
                  </a:cubicBezTo>
                  <a:lnTo>
                    <a:pt x="29909" y="185261"/>
                  </a:lnTo>
                  <a:cubicBezTo>
                    <a:pt x="31432" y="163068"/>
                    <a:pt x="37242" y="142018"/>
                    <a:pt x="46673" y="122872"/>
                  </a:cubicBezTo>
                  <a:lnTo>
                    <a:pt x="76486" y="140113"/>
                  </a:lnTo>
                  <a:cubicBezTo>
                    <a:pt x="78296" y="141161"/>
                    <a:pt x="80200" y="141637"/>
                    <a:pt x="82105" y="141637"/>
                  </a:cubicBezTo>
                  <a:cubicBezTo>
                    <a:pt x="86011" y="141637"/>
                    <a:pt x="89725" y="139637"/>
                    <a:pt x="91821" y="136017"/>
                  </a:cubicBezTo>
                  <a:cubicBezTo>
                    <a:pt x="94869" y="130683"/>
                    <a:pt x="93059" y="123825"/>
                    <a:pt x="87725" y="120682"/>
                  </a:cubicBezTo>
                  <a:lnTo>
                    <a:pt x="57912" y="103441"/>
                  </a:lnTo>
                  <a:cubicBezTo>
                    <a:pt x="70009" y="85439"/>
                    <a:pt x="85534" y="69913"/>
                    <a:pt x="103632" y="57721"/>
                  </a:cubicBezTo>
                  <a:lnTo>
                    <a:pt x="120872" y="87535"/>
                  </a:lnTo>
                  <a:cubicBezTo>
                    <a:pt x="122967" y="91154"/>
                    <a:pt x="126682" y="93154"/>
                    <a:pt x="130588" y="93154"/>
                  </a:cubicBezTo>
                  <a:cubicBezTo>
                    <a:pt x="132493" y="93154"/>
                    <a:pt x="134398" y="92678"/>
                    <a:pt x="136207" y="91630"/>
                  </a:cubicBezTo>
                  <a:cubicBezTo>
                    <a:pt x="141541" y="88582"/>
                    <a:pt x="143446" y="81724"/>
                    <a:pt x="140303" y="76295"/>
                  </a:cubicBezTo>
                  <a:lnTo>
                    <a:pt x="123063" y="46482"/>
                  </a:lnTo>
                  <a:cubicBezTo>
                    <a:pt x="142113" y="37052"/>
                    <a:pt x="163259" y="31242"/>
                    <a:pt x="185547" y="29718"/>
                  </a:cubicBezTo>
                  <a:lnTo>
                    <a:pt x="185547" y="64198"/>
                  </a:lnTo>
                  <a:cubicBezTo>
                    <a:pt x="185452" y="70390"/>
                    <a:pt x="190500" y="75438"/>
                    <a:pt x="196691" y="75438"/>
                  </a:cubicBezTo>
                  <a:cubicBezTo>
                    <a:pt x="202882" y="75438"/>
                    <a:pt x="207931" y="70390"/>
                    <a:pt x="207836" y="64198"/>
                  </a:cubicBezTo>
                  <a:lnTo>
                    <a:pt x="207836" y="29718"/>
                  </a:lnTo>
                  <a:cubicBezTo>
                    <a:pt x="230219" y="31242"/>
                    <a:pt x="251270" y="37052"/>
                    <a:pt x="270320" y="46482"/>
                  </a:cubicBezTo>
                  <a:lnTo>
                    <a:pt x="253079" y="76295"/>
                  </a:lnTo>
                  <a:cubicBezTo>
                    <a:pt x="250031" y="81629"/>
                    <a:pt x="251841" y="88487"/>
                    <a:pt x="257175" y="91630"/>
                  </a:cubicBezTo>
                  <a:cubicBezTo>
                    <a:pt x="258985" y="92678"/>
                    <a:pt x="260890" y="93154"/>
                    <a:pt x="262795" y="93154"/>
                  </a:cubicBezTo>
                  <a:cubicBezTo>
                    <a:pt x="266700" y="93154"/>
                    <a:pt x="270415" y="91154"/>
                    <a:pt x="272510" y="87535"/>
                  </a:cubicBezTo>
                  <a:lnTo>
                    <a:pt x="289750" y="57721"/>
                  </a:lnTo>
                  <a:cubicBezTo>
                    <a:pt x="307753" y="69818"/>
                    <a:pt x="323279" y="85344"/>
                    <a:pt x="335471" y="103441"/>
                  </a:cubicBezTo>
                  <a:lnTo>
                    <a:pt x="305658" y="120682"/>
                  </a:lnTo>
                  <a:cubicBezTo>
                    <a:pt x="300324" y="123730"/>
                    <a:pt x="298418" y="130588"/>
                    <a:pt x="301561" y="136017"/>
                  </a:cubicBezTo>
                  <a:cubicBezTo>
                    <a:pt x="303657" y="139637"/>
                    <a:pt x="307372" y="141637"/>
                    <a:pt x="311277" y="141637"/>
                  </a:cubicBezTo>
                  <a:cubicBezTo>
                    <a:pt x="313182" y="141637"/>
                    <a:pt x="315087" y="141161"/>
                    <a:pt x="316897" y="140113"/>
                  </a:cubicBezTo>
                  <a:lnTo>
                    <a:pt x="346710" y="122872"/>
                  </a:lnTo>
                  <a:cubicBezTo>
                    <a:pt x="356140" y="141922"/>
                    <a:pt x="361950" y="162973"/>
                    <a:pt x="363474" y="185166"/>
                  </a:cubicBezTo>
                  <a:lnTo>
                    <a:pt x="328993" y="185166"/>
                  </a:lnTo>
                  <a:cubicBezTo>
                    <a:pt x="322802" y="185261"/>
                    <a:pt x="317754" y="190310"/>
                    <a:pt x="317754" y="196405"/>
                  </a:cubicBezTo>
                  <a:cubicBezTo>
                    <a:pt x="317754" y="202502"/>
                    <a:pt x="322802" y="207645"/>
                    <a:pt x="328993" y="207359"/>
                  </a:cubicBezTo>
                  <a:lnTo>
                    <a:pt x="363474" y="207359"/>
                  </a:lnTo>
                  <a:cubicBezTo>
                    <a:pt x="362902" y="215741"/>
                    <a:pt x="361855" y="223742"/>
                    <a:pt x="360140" y="231553"/>
                  </a:cubicBezTo>
                  <a:cubicBezTo>
                    <a:pt x="358711" y="238030"/>
                    <a:pt x="356997" y="244507"/>
                    <a:pt x="354806" y="250698"/>
                  </a:cubicBezTo>
                  <a:cubicBezTo>
                    <a:pt x="352806" y="256508"/>
                    <a:pt x="355949" y="262890"/>
                    <a:pt x="361759" y="264890"/>
                  </a:cubicBezTo>
                  <a:cubicBezTo>
                    <a:pt x="367570" y="266890"/>
                    <a:pt x="373952" y="263747"/>
                    <a:pt x="375952" y="257937"/>
                  </a:cubicBezTo>
                  <a:cubicBezTo>
                    <a:pt x="378428" y="250793"/>
                    <a:pt x="380429" y="243554"/>
                    <a:pt x="381952" y="236125"/>
                  </a:cubicBezTo>
                  <a:cubicBezTo>
                    <a:pt x="384715" y="223171"/>
                    <a:pt x="386143" y="209740"/>
                    <a:pt x="386143" y="196310"/>
                  </a:cubicBezTo>
                  <a:cubicBezTo>
                    <a:pt x="386239" y="146113"/>
                    <a:pt x="366522" y="98488"/>
                    <a:pt x="330708" y="626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5"/>
            <p:cNvSpPr/>
            <p:nvPr/>
          </p:nvSpPr>
          <p:spPr>
            <a:xfrm>
              <a:off x="7650757" y="3706677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01918" y="10739"/>
                  </a:moveTo>
                  <a:lnTo>
                    <a:pt x="54102" y="62174"/>
                  </a:lnTo>
                  <a:cubicBezTo>
                    <a:pt x="49530" y="59603"/>
                    <a:pt x="44196" y="58079"/>
                    <a:pt x="38576" y="58079"/>
                  </a:cubicBezTo>
                  <a:cubicBezTo>
                    <a:pt x="21241" y="58079"/>
                    <a:pt x="7144" y="72176"/>
                    <a:pt x="7144" y="89511"/>
                  </a:cubicBezTo>
                  <a:cubicBezTo>
                    <a:pt x="7144" y="106847"/>
                    <a:pt x="21241" y="120944"/>
                    <a:pt x="38576" y="120944"/>
                  </a:cubicBezTo>
                  <a:cubicBezTo>
                    <a:pt x="55912" y="120944"/>
                    <a:pt x="70009" y="106847"/>
                    <a:pt x="70009" y="89511"/>
                  </a:cubicBezTo>
                  <a:cubicBezTo>
                    <a:pt x="70009" y="86082"/>
                    <a:pt x="69438" y="82748"/>
                    <a:pt x="68389" y="79605"/>
                  </a:cubicBezTo>
                  <a:lnTo>
                    <a:pt x="118206" y="25884"/>
                  </a:lnTo>
                  <a:cubicBezTo>
                    <a:pt x="122397" y="21312"/>
                    <a:pt x="122111" y="14264"/>
                    <a:pt x="117634" y="10073"/>
                  </a:cubicBezTo>
                  <a:cubicBezTo>
                    <a:pt x="113157" y="5882"/>
                    <a:pt x="106109" y="6263"/>
                    <a:pt x="101918" y="10739"/>
                  </a:cubicBezTo>
                  <a:close/>
                  <a:moveTo>
                    <a:pt x="38671" y="98655"/>
                  </a:moveTo>
                  <a:cubicBezTo>
                    <a:pt x="33719" y="98655"/>
                    <a:pt x="29623" y="94559"/>
                    <a:pt x="29623" y="89606"/>
                  </a:cubicBezTo>
                  <a:cubicBezTo>
                    <a:pt x="29623" y="84654"/>
                    <a:pt x="33719" y="80558"/>
                    <a:pt x="38671" y="80558"/>
                  </a:cubicBezTo>
                  <a:cubicBezTo>
                    <a:pt x="43625" y="80558"/>
                    <a:pt x="47720" y="84654"/>
                    <a:pt x="47720" y="89606"/>
                  </a:cubicBezTo>
                  <a:cubicBezTo>
                    <a:pt x="47720" y="94559"/>
                    <a:pt x="43625" y="98655"/>
                    <a:pt x="38671" y="986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3" name="Google Shape;1333;p55"/>
          <p:cNvGrpSpPr/>
          <p:nvPr/>
        </p:nvGrpSpPr>
        <p:grpSpPr>
          <a:xfrm>
            <a:off x="769422" y="2905696"/>
            <a:ext cx="390525" cy="361949"/>
            <a:chOff x="769421" y="2905696"/>
            <a:chExt cx="390525" cy="361950"/>
          </a:xfrm>
          <a:solidFill>
            <a:srgbClr val="027794"/>
          </a:solidFill>
        </p:grpSpPr>
        <p:sp>
          <p:nvSpPr>
            <p:cNvPr id="1334" name="Google Shape;1334;p55"/>
            <p:cNvSpPr/>
            <p:nvPr/>
          </p:nvSpPr>
          <p:spPr>
            <a:xfrm>
              <a:off x="992210" y="3039046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5"/>
            <p:cNvSpPr/>
            <p:nvPr/>
          </p:nvSpPr>
          <p:spPr>
            <a:xfrm>
              <a:off x="1080983" y="31723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097"/>
                    <a:pt x="12097" y="7144"/>
                    <a:pt x="18288" y="7144"/>
                  </a:cubicBezTo>
                  <a:cubicBezTo>
                    <a:pt x="24479" y="7144"/>
                    <a:pt x="29432" y="12097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5"/>
            <p:cNvSpPr/>
            <p:nvPr/>
          </p:nvSpPr>
          <p:spPr>
            <a:xfrm>
              <a:off x="814664" y="2994659"/>
              <a:ext cx="161925" cy="228600"/>
            </a:xfrm>
            <a:custGeom>
              <a:avLst/>
              <a:gdLst/>
              <a:ahLst/>
              <a:cxnLst/>
              <a:rect l="l" t="t" r="r" b="b"/>
              <a:pathLst>
                <a:path w="161925" h="228600" extrusionOk="0">
                  <a:moveTo>
                    <a:pt x="84868" y="7144"/>
                  </a:moveTo>
                  <a:cubicBezTo>
                    <a:pt x="40577" y="7144"/>
                    <a:pt x="7144" y="26194"/>
                    <a:pt x="7144" y="51530"/>
                  </a:cubicBezTo>
                  <a:lnTo>
                    <a:pt x="7144" y="184785"/>
                  </a:lnTo>
                  <a:cubicBezTo>
                    <a:pt x="7144" y="210122"/>
                    <a:pt x="40577" y="229172"/>
                    <a:pt x="84868" y="229172"/>
                  </a:cubicBezTo>
                  <a:cubicBezTo>
                    <a:pt x="129159" y="229172"/>
                    <a:pt x="162592" y="210122"/>
                    <a:pt x="162592" y="184785"/>
                  </a:cubicBezTo>
                  <a:lnTo>
                    <a:pt x="162592" y="51530"/>
                  </a:lnTo>
                  <a:cubicBezTo>
                    <a:pt x="162592" y="26289"/>
                    <a:pt x="129159" y="7144"/>
                    <a:pt x="84868" y="7144"/>
                  </a:cubicBezTo>
                  <a:close/>
                  <a:moveTo>
                    <a:pt x="140399" y="140399"/>
                  </a:moveTo>
                  <a:cubicBezTo>
                    <a:pt x="140399" y="149447"/>
                    <a:pt x="118777" y="162592"/>
                    <a:pt x="84868" y="162592"/>
                  </a:cubicBezTo>
                  <a:cubicBezTo>
                    <a:pt x="50959" y="162592"/>
                    <a:pt x="29337" y="149447"/>
                    <a:pt x="29337" y="140399"/>
                  </a:cubicBezTo>
                  <a:lnTo>
                    <a:pt x="29337" y="127635"/>
                  </a:lnTo>
                  <a:cubicBezTo>
                    <a:pt x="43244" y="135541"/>
                    <a:pt x="62675" y="140399"/>
                    <a:pt x="84868" y="140399"/>
                  </a:cubicBezTo>
                  <a:cubicBezTo>
                    <a:pt x="107061" y="140399"/>
                    <a:pt x="126492" y="135636"/>
                    <a:pt x="140399" y="127635"/>
                  </a:cubicBezTo>
                  <a:lnTo>
                    <a:pt x="140399" y="140399"/>
                  </a:lnTo>
                  <a:close/>
                  <a:moveTo>
                    <a:pt x="140399" y="96012"/>
                  </a:moveTo>
                  <a:cubicBezTo>
                    <a:pt x="140399" y="105061"/>
                    <a:pt x="118777" y="118205"/>
                    <a:pt x="84868" y="118205"/>
                  </a:cubicBezTo>
                  <a:cubicBezTo>
                    <a:pt x="50959" y="118205"/>
                    <a:pt x="29337" y="105061"/>
                    <a:pt x="29337" y="96012"/>
                  </a:cubicBezTo>
                  <a:lnTo>
                    <a:pt x="29337" y="83249"/>
                  </a:lnTo>
                  <a:cubicBezTo>
                    <a:pt x="43244" y="91154"/>
                    <a:pt x="62675" y="96012"/>
                    <a:pt x="84868" y="96012"/>
                  </a:cubicBezTo>
                  <a:cubicBezTo>
                    <a:pt x="107061" y="96012"/>
                    <a:pt x="126492" y="91250"/>
                    <a:pt x="140399" y="83249"/>
                  </a:cubicBezTo>
                  <a:lnTo>
                    <a:pt x="140399" y="96012"/>
                  </a:lnTo>
                  <a:close/>
                  <a:moveTo>
                    <a:pt x="84868" y="29337"/>
                  </a:moveTo>
                  <a:cubicBezTo>
                    <a:pt x="118777" y="29337"/>
                    <a:pt x="140399" y="42482"/>
                    <a:pt x="140399" y="51530"/>
                  </a:cubicBezTo>
                  <a:cubicBezTo>
                    <a:pt x="140399" y="60579"/>
                    <a:pt x="118777" y="73724"/>
                    <a:pt x="84868" y="73724"/>
                  </a:cubicBezTo>
                  <a:cubicBezTo>
                    <a:pt x="50959" y="73724"/>
                    <a:pt x="29337" y="60579"/>
                    <a:pt x="29337" y="51530"/>
                  </a:cubicBezTo>
                  <a:cubicBezTo>
                    <a:pt x="29337" y="42482"/>
                    <a:pt x="50959" y="29337"/>
                    <a:pt x="84868" y="29337"/>
                  </a:cubicBezTo>
                  <a:close/>
                  <a:moveTo>
                    <a:pt x="84868" y="206978"/>
                  </a:moveTo>
                  <a:cubicBezTo>
                    <a:pt x="50959" y="206978"/>
                    <a:pt x="29337" y="193834"/>
                    <a:pt x="29337" y="184785"/>
                  </a:cubicBezTo>
                  <a:lnTo>
                    <a:pt x="29337" y="172022"/>
                  </a:lnTo>
                  <a:cubicBezTo>
                    <a:pt x="43244" y="179927"/>
                    <a:pt x="62675" y="184785"/>
                    <a:pt x="84868" y="184785"/>
                  </a:cubicBezTo>
                  <a:cubicBezTo>
                    <a:pt x="107061" y="184785"/>
                    <a:pt x="126492" y="180023"/>
                    <a:pt x="140399" y="172022"/>
                  </a:cubicBezTo>
                  <a:lnTo>
                    <a:pt x="140399" y="184785"/>
                  </a:lnTo>
                  <a:cubicBezTo>
                    <a:pt x="140399" y="193834"/>
                    <a:pt x="118682" y="206978"/>
                    <a:pt x="84868" y="2069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5"/>
            <p:cNvSpPr/>
            <p:nvPr/>
          </p:nvSpPr>
          <p:spPr>
            <a:xfrm>
              <a:off x="769421" y="2905696"/>
              <a:ext cx="390525" cy="361950"/>
            </a:xfrm>
            <a:custGeom>
              <a:avLst/>
              <a:gdLst/>
              <a:ahLst/>
              <a:cxnLst/>
              <a:rect l="l" t="t" r="r" b="b"/>
              <a:pathLst>
                <a:path w="390525" h="361950" extrusionOk="0">
                  <a:moveTo>
                    <a:pt x="37509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51377"/>
                  </a:lnTo>
                  <a:cubicBezTo>
                    <a:pt x="7144" y="357473"/>
                    <a:pt x="12097" y="362521"/>
                    <a:pt x="18288" y="362521"/>
                  </a:cubicBezTo>
                  <a:lnTo>
                    <a:pt x="374999" y="362521"/>
                  </a:lnTo>
                  <a:cubicBezTo>
                    <a:pt x="381095" y="362521"/>
                    <a:pt x="386144" y="357569"/>
                    <a:pt x="386144" y="351377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5095" y="7144"/>
                  </a:cubicBezTo>
                  <a:close/>
                  <a:moveTo>
                    <a:pt x="363950" y="29337"/>
                  </a:moveTo>
                  <a:lnTo>
                    <a:pt x="363950" y="95917"/>
                  </a:lnTo>
                  <a:lnTo>
                    <a:pt x="245745" y="95917"/>
                  </a:lnTo>
                  <a:lnTo>
                    <a:pt x="204597" y="54769"/>
                  </a:lnTo>
                  <a:cubicBezTo>
                    <a:pt x="202502" y="52673"/>
                    <a:pt x="199644" y="51530"/>
                    <a:pt x="196787" y="51530"/>
                  </a:cubicBez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63950" y="340233"/>
                  </a:moveTo>
                  <a:lnTo>
                    <a:pt x="29432" y="340233"/>
                  </a:lnTo>
                  <a:lnTo>
                    <a:pt x="29432" y="73724"/>
                  </a:lnTo>
                  <a:lnTo>
                    <a:pt x="192119" y="73724"/>
                  </a:lnTo>
                  <a:lnTo>
                    <a:pt x="233267" y="114871"/>
                  </a:lnTo>
                  <a:cubicBezTo>
                    <a:pt x="235363" y="116967"/>
                    <a:pt x="238220" y="118110"/>
                    <a:pt x="241078" y="118110"/>
                  </a:cubicBezTo>
                  <a:lnTo>
                    <a:pt x="363950" y="118110"/>
                  </a:lnTo>
                  <a:lnTo>
                    <a:pt x="363950" y="3402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5"/>
            <p:cNvSpPr/>
            <p:nvPr/>
          </p:nvSpPr>
          <p:spPr>
            <a:xfrm>
              <a:off x="1036635" y="3038951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18250" y="29337"/>
                  </a:moveTo>
                  <a:lnTo>
                    <a:pt x="62351" y="29337"/>
                  </a:lnTo>
                  <a:cubicBezTo>
                    <a:pt x="68066" y="29337"/>
                    <a:pt x="73019" y="25146"/>
                    <a:pt x="73686" y="19526"/>
                  </a:cubicBezTo>
                  <a:cubicBezTo>
                    <a:pt x="74448" y="12859"/>
                    <a:pt x="69209" y="7144"/>
                    <a:pt x="62637" y="7144"/>
                  </a:cubicBezTo>
                  <a:lnTo>
                    <a:pt x="18536" y="7144"/>
                  </a:lnTo>
                  <a:cubicBezTo>
                    <a:pt x="12821" y="7144"/>
                    <a:pt x="7868" y="11335"/>
                    <a:pt x="7201" y="16954"/>
                  </a:cubicBezTo>
                  <a:cubicBezTo>
                    <a:pt x="6534" y="23622"/>
                    <a:pt x="11773" y="29337"/>
                    <a:pt x="18250" y="293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5"/>
            <p:cNvSpPr/>
            <p:nvPr/>
          </p:nvSpPr>
          <p:spPr>
            <a:xfrm>
              <a:off x="992232" y="3172110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859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5"/>
            <p:cNvSpPr/>
            <p:nvPr/>
          </p:nvSpPr>
          <p:spPr>
            <a:xfrm>
              <a:off x="992232" y="3083337"/>
              <a:ext cx="123825" cy="28575"/>
            </a:xfrm>
            <a:custGeom>
              <a:avLst/>
              <a:gdLst/>
              <a:ahLst/>
              <a:cxnLst/>
              <a:rect l="l" t="t" r="r" b="b"/>
              <a:pathLst>
                <a:path w="123825" h="28575" extrusionOk="0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3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55"/>
            <p:cNvSpPr/>
            <p:nvPr/>
          </p:nvSpPr>
          <p:spPr>
            <a:xfrm>
              <a:off x="992232" y="3127724"/>
              <a:ext cx="123825" cy="28575"/>
            </a:xfrm>
            <a:custGeom>
              <a:avLst/>
              <a:gdLst/>
              <a:ahLst/>
              <a:cxnLst/>
              <a:rect l="l" t="t" r="r" b="b"/>
              <a:pathLst>
                <a:path w="123825" h="28575" extrusionOk="0">
                  <a:moveTo>
                    <a:pt x="107135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9" y="19526"/>
                  </a:cubicBezTo>
                  <a:cubicBezTo>
                    <a:pt x="118851" y="12764"/>
                    <a:pt x="113612" y="7144"/>
                    <a:pt x="107135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2" name="Google Shape;1342;p55"/>
          <p:cNvGrpSpPr/>
          <p:nvPr/>
        </p:nvGrpSpPr>
        <p:grpSpPr>
          <a:xfrm>
            <a:off x="7498452" y="4229101"/>
            <a:ext cx="339565" cy="385572"/>
            <a:chOff x="7498452" y="4229100"/>
            <a:chExt cx="339566" cy="385572"/>
          </a:xfrm>
          <a:solidFill>
            <a:srgbClr val="027794"/>
          </a:solidFill>
        </p:grpSpPr>
        <p:sp>
          <p:nvSpPr>
            <p:cNvPr id="1343" name="Google Shape;1343;p55"/>
            <p:cNvSpPr/>
            <p:nvPr/>
          </p:nvSpPr>
          <p:spPr>
            <a:xfrm>
              <a:off x="7676093" y="4319492"/>
              <a:ext cx="161925" cy="228600"/>
            </a:xfrm>
            <a:custGeom>
              <a:avLst/>
              <a:gdLst/>
              <a:ahLst/>
              <a:cxnLst/>
              <a:rect l="l" t="t" r="r" b="b"/>
              <a:pathLst>
                <a:path w="161925" h="228600" extrusionOk="0">
                  <a:moveTo>
                    <a:pt x="152209" y="112586"/>
                  </a:moveTo>
                  <a:lnTo>
                    <a:pt x="94488" y="12668"/>
                  </a:lnTo>
                  <a:cubicBezTo>
                    <a:pt x="92487" y="9239"/>
                    <a:pt x="88868" y="7144"/>
                    <a:pt x="84867" y="7144"/>
                  </a:cubicBezTo>
                  <a:cubicBezTo>
                    <a:pt x="80867" y="7144"/>
                    <a:pt x="77248" y="9239"/>
                    <a:pt x="75247" y="12668"/>
                  </a:cubicBezTo>
                  <a:lnTo>
                    <a:pt x="17526" y="112586"/>
                  </a:lnTo>
                  <a:lnTo>
                    <a:pt x="17526" y="112586"/>
                  </a:lnTo>
                  <a:cubicBezTo>
                    <a:pt x="10763" y="124301"/>
                    <a:pt x="7144" y="137732"/>
                    <a:pt x="7144" y="151352"/>
                  </a:cubicBezTo>
                  <a:cubicBezTo>
                    <a:pt x="7144" y="194215"/>
                    <a:pt x="42005" y="229076"/>
                    <a:pt x="84867" y="229076"/>
                  </a:cubicBezTo>
                  <a:cubicBezTo>
                    <a:pt x="127730" y="229076"/>
                    <a:pt x="162592" y="194215"/>
                    <a:pt x="162592" y="151352"/>
                  </a:cubicBezTo>
                  <a:cubicBezTo>
                    <a:pt x="162592" y="137732"/>
                    <a:pt x="158972" y="124301"/>
                    <a:pt x="152209" y="112586"/>
                  </a:cubicBezTo>
                  <a:close/>
                  <a:moveTo>
                    <a:pt x="84772" y="206883"/>
                  </a:moveTo>
                  <a:cubicBezTo>
                    <a:pt x="42100" y="206883"/>
                    <a:pt x="15430" y="160496"/>
                    <a:pt x="36671" y="123635"/>
                  </a:cubicBezTo>
                  <a:lnTo>
                    <a:pt x="84772" y="40291"/>
                  </a:lnTo>
                  <a:lnTo>
                    <a:pt x="132873" y="123635"/>
                  </a:lnTo>
                  <a:cubicBezTo>
                    <a:pt x="154114" y="160496"/>
                    <a:pt x="127445" y="206883"/>
                    <a:pt x="84772" y="2068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5"/>
            <p:cNvSpPr/>
            <p:nvPr/>
          </p:nvSpPr>
          <p:spPr>
            <a:xfrm>
              <a:off x="7498452" y="4386072"/>
              <a:ext cx="161925" cy="228600"/>
            </a:xfrm>
            <a:custGeom>
              <a:avLst/>
              <a:gdLst/>
              <a:ahLst/>
              <a:cxnLst/>
              <a:rect l="l" t="t" r="r" b="b"/>
              <a:pathLst>
                <a:path w="161925" h="228600" extrusionOk="0">
                  <a:moveTo>
                    <a:pt x="94488" y="12668"/>
                  </a:moveTo>
                  <a:cubicBezTo>
                    <a:pt x="92488" y="9239"/>
                    <a:pt x="88868" y="7144"/>
                    <a:pt x="84868" y="7144"/>
                  </a:cubicBezTo>
                  <a:cubicBezTo>
                    <a:pt x="80867" y="7144"/>
                    <a:pt x="77248" y="9239"/>
                    <a:pt x="75248" y="12668"/>
                  </a:cubicBezTo>
                  <a:lnTo>
                    <a:pt x="17526" y="112585"/>
                  </a:lnTo>
                  <a:lnTo>
                    <a:pt x="17526" y="112585"/>
                  </a:lnTo>
                  <a:cubicBezTo>
                    <a:pt x="10763" y="124301"/>
                    <a:pt x="7144" y="137731"/>
                    <a:pt x="7144" y="151352"/>
                  </a:cubicBezTo>
                  <a:cubicBezTo>
                    <a:pt x="7144" y="194215"/>
                    <a:pt x="42006" y="229076"/>
                    <a:pt x="84868" y="229076"/>
                  </a:cubicBezTo>
                  <a:cubicBezTo>
                    <a:pt x="127731" y="229076"/>
                    <a:pt x="162592" y="194215"/>
                    <a:pt x="162592" y="151352"/>
                  </a:cubicBezTo>
                  <a:cubicBezTo>
                    <a:pt x="162592" y="137731"/>
                    <a:pt x="158972" y="124301"/>
                    <a:pt x="152209" y="112585"/>
                  </a:cubicBezTo>
                  <a:lnTo>
                    <a:pt x="94488" y="12668"/>
                  </a:lnTo>
                  <a:close/>
                  <a:moveTo>
                    <a:pt x="84773" y="206978"/>
                  </a:moveTo>
                  <a:cubicBezTo>
                    <a:pt x="42100" y="206978"/>
                    <a:pt x="15430" y="160591"/>
                    <a:pt x="36671" y="123730"/>
                  </a:cubicBezTo>
                  <a:lnTo>
                    <a:pt x="84773" y="40386"/>
                  </a:lnTo>
                  <a:lnTo>
                    <a:pt x="132874" y="123730"/>
                  </a:lnTo>
                  <a:cubicBezTo>
                    <a:pt x="154114" y="160496"/>
                    <a:pt x="127445" y="206978"/>
                    <a:pt x="84773" y="2069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5"/>
            <p:cNvSpPr/>
            <p:nvPr/>
          </p:nvSpPr>
          <p:spPr>
            <a:xfrm>
              <a:off x="7587320" y="4229100"/>
              <a:ext cx="123825" cy="161925"/>
            </a:xfrm>
            <a:custGeom>
              <a:avLst/>
              <a:gdLst/>
              <a:ahLst/>
              <a:cxnLst/>
              <a:rect l="l" t="t" r="r" b="b"/>
              <a:pathLst>
                <a:path w="123825" h="161925" extrusionOk="0">
                  <a:moveTo>
                    <a:pt x="62580" y="163354"/>
                  </a:moveTo>
                  <a:cubicBezTo>
                    <a:pt x="93154" y="163354"/>
                    <a:pt x="118110" y="138494"/>
                    <a:pt x="118110" y="107823"/>
                  </a:cubicBezTo>
                  <a:cubicBezTo>
                    <a:pt x="118110" y="98012"/>
                    <a:pt x="115539" y="88487"/>
                    <a:pt x="110776" y="80201"/>
                  </a:cubicBezTo>
                  <a:lnTo>
                    <a:pt x="72295" y="12763"/>
                  </a:lnTo>
                  <a:cubicBezTo>
                    <a:pt x="70295" y="9335"/>
                    <a:pt x="66675" y="7144"/>
                    <a:pt x="62675" y="7144"/>
                  </a:cubicBezTo>
                  <a:cubicBezTo>
                    <a:pt x="58674" y="7144"/>
                    <a:pt x="55054" y="9239"/>
                    <a:pt x="53055" y="12763"/>
                  </a:cubicBezTo>
                  <a:lnTo>
                    <a:pt x="14573" y="80105"/>
                  </a:lnTo>
                  <a:cubicBezTo>
                    <a:pt x="9715" y="88487"/>
                    <a:pt x="7144" y="98012"/>
                    <a:pt x="7144" y="107823"/>
                  </a:cubicBezTo>
                  <a:cubicBezTo>
                    <a:pt x="7049" y="138398"/>
                    <a:pt x="31909" y="163354"/>
                    <a:pt x="62580" y="163354"/>
                  </a:cubicBezTo>
                  <a:close/>
                  <a:moveTo>
                    <a:pt x="33719" y="91154"/>
                  </a:moveTo>
                  <a:lnTo>
                    <a:pt x="62580" y="40672"/>
                  </a:lnTo>
                  <a:lnTo>
                    <a:pt x="91440" y="91249"/>
                  </a:lnTo>
                  <a:cubicBezTo>
                    <a:pt x="104204" y="113252"/>
                    <a:pt x="88202" y="141161"/>
                    <a:pt x="62580" y="141161"/>
                  </a:cubicBezTo>
                  <a:cubicBezTo>
                    <a:pt x="36862" y="141161"/>
                    <a:pt x="20955" y="113252"/>
                    <a:pt x="33719" y="911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6" name="Google Shape;1346;p55"/>
          <p:cNvGrpSpPr/>
          <p:nvPr/>
        </p:nvGrpSpPr>
        <p:grpSpPr>
          <a:xfrm>
            <a:off x="824095" y="4903661"/>
            <a:ext cx="389131" cy="388644"/>
            <a:chOff x="824094" y="4903660"/>
            <a:chExt cx="389131" cy="388644"/>
          </a:xfrm>
          <a:solidFill>
            <a:srgbClr val="027794"/>
          </a:solidFill>
        </p:grpSpPr>
        <p:sp>
          <p:nvSpPr>
            <p:cNvPr id="1347" name="Google Shape;1347;p55"/>
            <p:cNvSpPr/>
            <p:nvPr/>
          </p:nvSpPr>
          <p:spPr>
            <a:xfrm>
              <a:off x="824094" y="5016079"/>
              <a:ext cx="209550" cy="276225"/>
            </a:xfrm>
            <a:custGeom>
              <a:avLst/>
              <a:gdLst/>
              <a:ahLst/>
              <a:cxnLst/>
              <a:rect l="l" t="t" r="r" b="b"/>
              <a:pathLst>
                <a:path w="209550" h="276225" extrusionOk="0">
                  <a:moveTo>
                    <a:pt x="151638" y="140375"/>
                  </a:moveTo>
                  <a:lnTo>
                    <a:pt x="140494" y="140375"/>
                  </a:lnTo>
                  <a:lnTo>
                    <a:pt x="140494" y="129040"/>
                  </a:lnTo>
                  <a:cubicBezTo>
                    <a:pt x="154305" y="118658"/>
                    <a:pt x="162687" y="102179"/>
                    <a:pt x="162687" y="84844"/>
                  </a:cubicBezTo>
                  <a:lnTo>
                    <a:pt x="162687" y="65032"/>
                  </a:lnTo>
                  <a:cubicBezTo>
                    <a:pt x="162687" y="36743"/>
                    <a:pt x="142780" y="12168"/>
                    <a:pt x="116396" y="7882"/>
                  </a:cubicBezTo>
                  <a:cubicBezTo>
                    <a:pt x="82201" y="2357"/>
                    <a:pt x="51626" y="28551"/>
                    <a:pt x="51626" y="62651"/>
                  </a:cubicBezTo>
                  <a:lnTo>
                    <a:pt x="51626" y="84844"/>
                  </a:lnTo>
                  <a:cubicBezTo>
                    <a:pt x="51626" y="102179"/>
                    <a:pt x="60008" y="118562"/>
                    <a:pt x="73819" y="129040"/>
                  </a:cubicBezTo>
                  <a:lnTo>
                    <a:pt x="73819" y="140375"/>
                  </a:lnTo>
                  <a:lnTo>
                    <a:pt x="62675" y="140375"/>
                  </a:lnTo>
                  <a:cubicBezTo>
                    <a:pt x="32004" y="140375"/>
                    <a:pt x="7144" y="165235"/>
                    <a:pt x="7144" y="195905"/>
                  </a:cubicBezTo>
                  <a:lnTo>
                    <a:pt x="7144" y="262485"/>
                  </a:lnTo>
                  <a:cubicBezTo>
                    <a:pt x="7144" y="268581"/>
                    <a:pt x="12097" y="273629"/>
                    <a:pt x="18288" y="273629"/>
                  </a:cubicBezTo>
                  <a:lnTo>
                    <a:pt x="195929" y="273629"/>
                  </a:lnTo>
                  <a:cubicBezTo>
                    <a:pt x="202025" y="273629"/>
                    <a:pt x="207074" y="268676"/>
                    <a:pt x="207074" y="262485"/>
                  </a:cubicBezTo>
                  <a:lnTo>
                    <a:pt x="207074" y="195905"/>
                  </a:lnTo>
                  <a:cubicBezTo>
                    <a:pt x="207169" y="165235"/>
                    <a:pt x="182309" y="140375"/>
                    <a:pt x="151638" y="140375"/>
                  </a:cubicBezTo>
                  <a:close/>
                  <a:moveTo>
                    <a:pt x="184976" y="251436"/>
                  </a:moveTo>
                  <a:lnTo>
                    <a:pt x="29528" y="251436"/>
                  </a:lnTo>
                  <a:lnTo>
                    <a:pt x="29528" y="195905"/>
                  </a:lnTo>
                  <a:cubicBezTo>
                    <a:pt x="29528" y="177522"/>
                    <a:pt x="44482" y="162568"/>
                    <a:pt x="62865" y="162568"/>
                  </a:cubicBezTo>
                  <a:lnTo>
                    <a:pt x="85058" y="162568"/>
                  </a:lnTo>
                  <a:cubicBezTo>
                    <a:pt x="91154" y="162568"/>
                    <a:pt x="96203" y="157615"/>
                    <a:pt x="96203" y="151424"/>
                  </a:cubicBezTo>
                  <a:lnTo>
                    <a:pt x="96203" y="123039"/>
                  </a:lnTo>
                  <a:cubicBezTo>
                    <a:pt x="96203" y="119039"/>
                    <a:pt x="94107" y="115419"/>
                    <a:pt x="90678" y="113419"/>
                  </a:cubicBezTo>
                  <a:cubicBezTo>
                    <a:pt x="80201" y="107323"/>
                    <a:pt x="74009" y="96655"/>
                    <a:pt x="74009" y="84749"/>
                  </a:cubicBezTo>
                  <a:lnTo>
                    <a:pt x="74009" y="62555"/>
                  </a:lnTo>
                  <a:cubicBezTo>
                    <a:pt x="74009" y="42648"/>
                    <a:pt x="91726" y="26265"/>
                    <a:pt x="112967" y="29694"/>
                  </a:cubicBezTo>
                  <a:cubicBezTo>
                    <a:pt x="128683" y="32266"/>
                    <a:pt x="140589" y="47411"/>
                    <a:pt x="140589" y="64937"/>
                  </a:cubicBezTo>
                  <a:lnTo>
                    <a:pt x="140589" y="84749"/>
                  </a:lnTo>
                  <a:cubicBezTo>
                    <a:pt x="140589" y="96560"/>
                    <a:pt x="134398" y="107323"/>
                    <a:pt x="123920" y="113419"/>
                  </a:cubicBezTo>
                  <a:cubicBezTo>
                    <a:pt x="120491" y="115419"/>
                    <a:pt x="118396" y="119039"/>
                    <a:pt x="118396" y="123039"/>
                  </a:cubicBezTo>
                  <a:lnTo>
                    <a:pt x="118396" y="151424"/>
                  </a:lnTo>
                  <a:cubicBezTo>
                    <a:pt x="118396" y="157520"/>
                    <a:pt x="123349" y="162568"/>
                    <a:pt x="129540" y="162568"/>
                  </a:cubicBezTo>
                  <a:lnTo>
                    <a:pt x="151733" y="162568"/>
                  </a:lnTo>
                  <a:cubicBezTo>
                    <a:pt x="170117" y="162568"/>
                    <a:pt x="185071" y="177522"/>
                    <a:pt x="185071" y="195905"/>
                  </a:cubicBezTo>
                  <a:lnTo>
                    <a:pt x="185071" y="2514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5"/>
            <p:cNvSpPr/>
            <p:nvPr/>
          </p:nvSpPr>
          <p:spPr>
            <a:xfrm>
              <a:off x="1048027" y="4992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5"/>
            <p:cNvSpPr/>
            <p:nvPr/>
          </p:nvSpPr>
          <p:spPr>
            <a:xfrm>
              <a:off x="1092509" y="4992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55"/>
            <p:cNvSpPr/>
            <p:nvPr/>
          </p:nvSpPr>
          <p:spPr>
            <a:xfrm>
              <a:off x="1136895" y="499243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55"/>
            <p:cNvSpPr/>
            <p:nvPr/>
          </p:nvSpPr>
          <p:spPr>
            <a:xfrm>
              <a:off x="1003675" y="4903660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7122" y="7144"/>
                  </a:moveTo>
                  <a:cubicBezTo>
                    <a:pt x="52067" y="7144"/>
                    <a:pt x="7204" y="52006"/>
                    <a:pt x="7204" y="107061"/>
                  </a:cubicBezTo>
                  <a:cubicBezTo>
                    <a:pt x="7204" y="127825"/>
                    <a:pt x="13681" y="148018"/>
                    <a:pt x="25588" y="164878"/>
                  </a:cubicBezTo>
                  <a:lnTo>
                    <a:pt x="9014" y="189738"/>
                  </a:lnTo>
                  <a:cubicBezTo>
                    <a:pt x="6728" y="193167"/>
                    <a:pt x="6538" y="197548"/>
                    <a:pt x="8443" y="201168"/>
                  </a:cubicBezTo>
                  <a:cubicBezTo>
                    <a:pt x="10348" y="204788"/>
                    <a:pt x="14158" y="207073"/>
                    <a:pt x="18253" y="207073"/>
                  </a:cubicBezTo>
                  <a:lnTo>
                    <a:pt x="107026" y="207073"/>
                  </a:lnTo>
                  <a:cubicBezTo>
                    <a:pt x="162081" y="207073"/>
                    <a:pt x="206944" y="162211"/>
                    <a:pt x="206944" y="107156"/>
                  </a:cubicBezTo>
                  <a:cubicBezTo>
                    <a:pt x="206944" y="52102"/>
                    <a:pt x="162176" y="7144"/>
                    <a:pt x="107122" y="7144"/>
                  </a:cubicBezTo>
                  <a:close/>
                  <a:moveTo>
                    <a:pt x="107122" y="184785"/>
                  </a:moveTo>
                  <a:lnTo>
                    <a:pt x="39018" y="184785"/>
                  </a:lnTo>
                  <a:lnTo>
                    <a:pt x="48543" y="170593"/>
                  </a:lnTo>
                  <a:cubicBezTo>
                    <a:pt x="51305" y="166497"/>
                    <a:pt x="51019" y="161068"/>
                    <a:pt x="47781" y="157258"/>
                  </a:cubicBezTo>
                  <a:cubicBezTo>
                    <a:pt x="35970" y="143256"/>
                    <a:pt x="29398" y="125444"/>
                    <a:pt x="29398" y="107061"/>
                  </a:cubicBezTo>
                  <a:cubicBezTo>
                    <a:pt x="29398" y="64198"/>
                    <a:pt x="64259" y="29337"/>
                    <a:pt x="107122" y="29337"/>
                  </a:cubicBezTo>
                  <a:cubicBezTo>
                    <a:pt x="149984" y="29337"/>
                    <a:pt x="184846" y="64198"/>
                    <a:pt x="184846" y="107061"/>
                  </a:cubicBezTo>
                  <a:cubicBezTo>
                    <a:pt x="184846" y="149923"/>
                    <a:pt x="149889" y="184785"/>
                    <a:pt x="107122" y="1847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55"/>
          <p:cNvGrpSpPr/>
          <p:nvPr/>
        </p:nvGrpSpPr>
        <p:grpSpPr>
          <a:xfrm>
            <a:off x="2136831" y="3561492"/>
            <a:ext cx="295275" cy="390525"/>
            <a:chOff x="2136830" y="3561492"/>
            <a:chExt cx="295275" cy="390525"/>
          </a:xfrm>
          <a:solidFill>
            <a:srgbClr val="027794"/>
          </a:solidFill>
        </p:grpSpPr>
        <p:sp>
          <p:nvSpPr>
            <p:cNvPr id="1353" name="Google Shape;1353;p55"/>
            <p:cNvSpPr/>
            <p:nvPr/>
          </p:nvSpPr>
          <p:spPr>
            <a:xfrm>
              <a:off x="2206379" y="3608161"/>
              <a:ext cx="161925" cy="152400"/>
            </a:xfrm>
            <a:custGeom>
              <a:avLst/>
              <a:gdLst/>
              <a:ahLst/>
              <a:cxnLst/>
              <a:rect l="l" t="t" r="r" b="b"/>
              <a:pathLst>
                <a:path w="161925" h="152400" extrusionOk="0">
                  <a:moveTo>
                    <a:pt x="118379" y="148403"/>
                  </a:moveTo>
                  <a:cubicBezTo>
                    <a:pt x="121903" y="149641"/>
                    <a:pt x="125809" y="149070"/>
                    <a:pt x="128857" y="146784"/>
                  </a:cubicBezTo>
                  <a:cubicBezTo>
                    <a:pt x="131809" y="144498"/>
                    <a:pt x="133524" y="140878"/>
                    <a:pt x="133238" y="137164"/>
                  </a:cubicBezTo>
                  <a:lnTo>
                    <a:pt x="130571" y="99540"/>
                  </a:lnTo>
                  <a:lnTo>
                    <a:pt x="153717" y="69822"/>
                  </a:lnTo>
                  <a:cubicBezTo>
                    <a:pt x="156003" y="66869"/>
                    <a:pt x="156670" y="62964"/>
                    <a:pt x="155431" y="59344"/>
                  </a:cubicBezTo>
                  <a:cubicBezTo>
                    <a:pt x="154193" y="55820"/>
                    <a:pt x="151240" y="53153"/>
                    <a:pt x="147621" y="52201"/>
                  </a:cubicBezTo>
                  <a:lnTo>
                    <a:pt x="111045" y="43152"/>
                  </a:lnTo>
                  <a:lnTo>
                    <a:pt x="89899" y="12005"/>
                  </a:lnTo>
                  <a:cubicBezTo>
                    <a:pt x="87804" y="8862"/>
                    <a:pt x="84280" y="7052"/>
                    <a:pt x="80470" y="7147"/>
                  </a:cubicBezTo>
                  <a:cubicBezTo>
                    <a:pt x="76755" y="7243"/>
                    <a:pt x="73231" y="9148"/>
                    <a:pt x="71230" y="12386"/>
                  </a:cubicBezTo>
                  <a:lnTo>
                    <a:pt x="51323" y="44390"/>
                  </a:lnTo>
                  <a:lnTo>
                    <a:pt x="15128" y="54868"/>
                  </a:lnTo>
                  <a:cubicBezTo>
                    <a:pt x="11509" y="55915"/>
                    <a:pt x="8651" y="58678"/>
                    <a:pt x="7603" y="62297"/>
                  </a:cubicBezTo>
                  <a:cubicBezTo>
                    <a:pt x="6556" y="65917"/>
                    <a:pt x="7318" y="69822"/>
                    <a:pt x="9699" y="72679"/>
                  </a:cubicBezTo>
                  <a:lnTo>
                    <a:pt x="33988" y="101445"/>
                  </a:lnTo>
                  <a:lnTo>
                    <a:pt x="32749" y="139069"/>
                  </a:lnTo>
                  <a:cubicBezTo>
                    <a:pt x="32654" y="142783"/>
                    <a:pt x="34369" y="146403"/>
                    <a:pt x="37512" y="148498"/>
                  </a:cubicBezTo>
                  <a:cubicBezTo>
                    <a:pt x="40560" y="150689"/>
                    <a:pt x="44560" y="151070"/>
                    <a:pt x="48085" y="149641"/>
                  </a:cubicBezTo>
                  <a:lnTo>
                    <a:pt x="82946" y="135449"/>
                  </a:lnTo>
                  <a:lnTo>
                    <a:pt x="118379" y="148403"/>
                  </a:lnTo>
                  <a:close/>
                  <a:moveTo>
                    <a:pt x="78565" y="113446"/>
                  </a:moveTo>
                  <a:lnTo>
                    <a:pt x="55514" y="122781"/>
                  </a:lnTo>
                  <a:lnTo>
                    <a:pt x="56371" y="97921"/>
                  </a:lnTo>
                  <a:cubicBezTo>
                    <a:pt x="56467" y="95158"/>
                    <a:pt x="55514" y="92491"/>
                    <a:pt x="53800" y="90396"/>
                  </a:cubicBezTo>
                  <a:lnTo>
                    <a:pt x="37798" y="71441"/>
                  </a:lnTo>
                  <a:lnTo>
                    <a:pt x="61705" y="64583"/>
                  </a:lnTo>
                  <a:cubicBezTo>
                    <a:pt x="64372" y="63821"/>
                    <a:pt x="66563" y="62106"/>
                    <a:pt x="68087" y="59821"/>
                  </a:cubicBezTo>
                  <a:lnTo>
                    <a:pt x="81232" y="38770"/>
                  </a:lnTo>
                  <a:lnTo>
                    <a:pt x="95138" y="59344"/>
                  </a:lnTo>
                  <a:cubicBezTo>
                    <a:pt x="96662" y="61630"/>
                    <a:pt x="99043" y="63250"/>
                    <a:pt x="101710" y="63916"/>
                  </a:cubicBezTo>
                  <a:lnTo>
                    <a:pt x="125809" y="69917"/>
                  </a:lnTo>
                  <a:lnTo>
                    <a:pt x="110569" y="89539"/>
                  </a:lnTo>
                  <a:cubicBezTo>
                    <a:pt x="108854" y="91729"/>
                    <a:pt x="108092" y="94396"/>
                    <a:pt x="108283" y="97159"/>
                  </a:cubicBezTo>
                  <a:lnTo>
                    <a:pt x="110092" y="121923"/>
                  </a:lnTo>
                  <a:lnTo>
                    <a:pt x="86756" y="113446"/>
                  </a:lnTo>
                  <a:cubicBezTo>
                    <a:pt x="83899" y="112398"/>
                    <a:pt x="81136" y="112398"/>
                    <a:pt x="78565" y="1134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5"/>
            <p:cNvSpPr/>
            <p:nvPr/>
          </p:nvSpPr>
          <p:spPr>
            <a:xfrm>
              <a:off x="2136830" y="3561492"/>
              <a:ext cx="295275" cy="390525"/>
            </a:xfrm>
            <a:custGeom>
              <a:avLst/>
              <a:gdLst/>
              <a:ahLst/>
              <a:cxnLst/>
              <a:rect l="l" t="t" r="r" b="b"/>
              <a:pathLst>
                <a:path w="295275" h="390525" extrusionOk="0">
                  <a:moveTo>
                    <a:pt x="253365" y="308705"/>
                  </a:moveTo>
                  <a:cubicBezTo>
                    <a:pt x="235267" y="303657"/>
                    <a:pt x="211931" y="300133"/>
                    <a:pt x="186404" y="298418"/>
                  </a:cubicBezTo>
                  <a:cubicBezTo>
                    <a:pt x="227267" y="237744"/>
                    <a:pt x="248412" y="207359"/>
                    <a:pt x="260128" y="184499"/>
                  </a:cubicBezTo>
                  <a:cubicBezTo>
                    <a:pt x="271367" y="162592"/>
                    <a:pt x="273558" y="148209"/>
                    <a:pt x="273558" y="129254"/>
                  </a:cubicBezTo>
                  <a:cubicBezTo>
                    <a:pt x="273558" y="61913"/>
                    <a:pt x="218789" y="7144"/>
                    <a:pt x="151447" y="7144"/>
                  </a:cubicBezTo>
                  <a:cubicBezTo>
                    <a:pt x="84106" y="7144"/>
                    <a:pt x="29337" y="61913"/>
                    <a:pt x="29337" y="129254"/>
                  </a:cubicBezTo>
                  <a:cubicBezTo>
                    <a:pt x="29337" y="172117"/>
                    <a:pt x="40481" y="185547"/>
                    <a:pt x="116491" y="298418"/>
                  </a:cubicBezTo>
                  <a:cubicBezTo>
                    <a:pt x="90964" y="300133"/>
                    <a:pt x="67628" y="303657"/>
                    <a:pt x="49530" y="308705"/>
                  </a:cubicBezTo>
                  <a:cubicBezTo>
                    <a:pt x="31623" y="313658"/>
                    <a:pt x="7144" y="323088"/>
                    <a:pt x="7144" y="341662"/>
                  </a:cubicBezTo>
                  <a:cubicBezTo>
                    <a:pt x="7144" y="361569"/>
                    <a:pt x="35147" y="371094"/>
                    <a:pt x="54578" y="375952"/>
                  </a:cubicBezTo>
                  <a:cubicBezTo>
                    <a:pt x="80581" y="382429"/>
                    <a:pt x="114967" y="386048"/>
                    <a:pt x="151447" y="386048"/>
                  </a:cubicBezTo>
                  <a:cubicBezTo>
                    <a:pt x="187928" y="386048"/>
                    <a:pt x="222313" y="382429"/>
                    <a:pt x="248317" y="375952"/>
                  </a:cubicBezTo>
                  <a:cubicBezTo>
                    <a:pt x="267748" y="371094"/>
                    <a:pt x="295751" y="361569"/>
                    <a:pt x="295751" y="341662"/>
                  </a:cubicBezTo>
                  <a:cubicBezTo>
                    <a:pt x="295751" y="323183"/>
                    <a:pt x="271272" y="313754"/>
                    <a:pt x="253365" y="308705"/>
                  </a:cubicBezTo>
                  <a:close/>
                  <a:moveTo>
                    <a:pt x="51530" y="129349"/>
                  </a:moveTo>
                  <a:cubicBezTo>
                    <a:pt x="51530" y="74295"/>
                    <a:pt x="96393" y="29432"/>
                    <a:pt x="151447" y="29432"/>
                  </a:cubicBezTo>
                  <a:cubicBezTo>
                    <a:pt x="206502" y="29432"/>
                    <a:pt x="251365" y="74295"/>
                    <a:pt x="251365" y="129349"/>
                  </a:cubicBezTo>
                  <a:cubicBezTo>
                    <a:pt x="251365" y="162592"/>
                    <a:pt x="243554" y="174212"/>
                    <a:pt x="182689" y="264319"/>
                  </a:cubicBezTo>
                  <a:cubicBezTo>
                    <a:pt x="173355" y="278130"/>
                    <a:pt x="163068" y="293370"/>
                    <a:pt x="151447" y="310705"/>
                  </a:cubicBezTo>
                  <a:cubicBezTo>
                    <a:pt x="139922" y="293561"/>
                    <a:pt x="129730" y="278416"/>
                    <a:pt x="120587" y="264795"/>
                  </a:cubicBezTo>
                  <a:cubicBezTo>
                    <a:pt x="59341" y="174212"/>
                    <a:pt x="51530" y="162592"/>
                    <a:pt x="51530" y="129349"/>
                  </a:cubicBezTo>
                  <a:close/>
                  <a:moveTo>
                    <a:pt x="237744" y="355759"/>
                  </a:moveTo>
                  <a:cubicBezTo>
                    <a:pt x="214122" y="361093"/>
                    <a:pt x="183451" y="363950"/>
                    <a:pt x="151447" y="363950"/>
                  </a:cubicBezTo>
                  <a:cubicBezTo>
                    <a:pt x="119443" y="363950"/>
                    <a:pt x="88773" y="360997"/>
                    <a:pt x="65151" y="355759"/>
                  </a:cubicBezTo>
                  <a:cubicBezTo>
                    <a:pt x="39624" y="350044"/>
                    <a:pt x="31909" y="343948"/>
                    <a:pt x="29908" y="341757"/>
                  </a:cubicBezTo>
                  <a:cubicBezTo>
                    <a:pt x="31813" y="339757"/>
                    <a:pt x="38671" y="334232"/>
                    <a:pt x="60388" y="328898"/>
                  </a:cubicBezTo>
                  <a:cubicBezTo>
                    <a:pt x="79438" y="324136"/>
                    <a:pt x="104394" y="320992"/>
                    <a:pt x="130969" y="319945"/>
                  </a:cubicBezTo>
                  <a:cubicBezTo>
                    <a:pt x="134588" y="325374"/>
                    <a:pt x="138398" y="330994"/>
                    <a:pt x="142304" y="336804"/>
                  </a:cubicBezTo>
                  <a:cubicBezTo>
                    <a:pt x="144399" y="339852"/>
                    <a:pt x="147828" y="341757"/>
                    <a:pt x="151543" y="341757"/>
                  </a:cubicBezTo>
                  <a:cubicBezTo>
                    <a:pt x="155258" y="341757"/>
                    <a:pt x="158687" y="339947"/>
                    <a:pt x="160782" y="336804"/>
                  </a:cubicBezTo>
                  <a:cubicBezTo>
                    <a:pt x="164687" y="330994"/>
                    <a:pt x="168402" y="325374"/>
                    <a:pt x="172117" y="319945"/>
                  </a:cubicBezTo>
                  <a:cubicBezTo>
                    <a:pt x="198787" y="320992"/>
                    <a:pt x="223647" y="324136"/>
                    <a:pt x="242697" y="328898"/>
                  </a:cubicBezTo>
                  <a:cubicBezTo>
                    <a:pt x="264414" y="334328"/>
                    <a:pt x="271272" y="339757"/>
                    <a:pt x="273177" y="341757"/>
                  </a:cubicBezTo>
                  <a:cubicBezTo>
                    <a:pt x="271081" y="343853"/>
                    <a:pt x="263271" y="350044"/>
                    <a:pt x="237744" y="3557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55"/>
          <p:cNvGrpSpPr/>
          <p:nvPr/>
        </p:nvGrpSpPr>
        <p:grpSpPr>
          <a:xfrm>
            <a:off x="6202542" y="5552027"/>
            <a:ext cx="247649" cy="392756"/>
            <a:chOff x="6202541" y="5552027"/>
            <a:chExt cx="247650" cy="392756"/>
          </a:xfrm>
          <a:solidFill>
            <a:srgbClr val="027794"/>
          </a:solidFill>
        </p:grpSpPr>
        <p:sp>
          <p:nvSpPr>
            <p:cNvPr id="1356" name="Google Shape;1356;p55"/>
            <p:cNvSpPr/>
            <p:nvPr/>
          </p:nvSpPr>
          <p:spPr>
            <a:xfrm>
              <a:off x="6219054" y="5552217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19526" y="60484"/>
                  </a:moveTo>
                  <a:cubicBezTo>
                    <a:pt x="25146" y="59817"/>
                    <a:pt x="29337" y="54864"/>
                    <a:pt x="29337" y="49149"/>
                  </a:cubicBezTo>
                  <a:lnTo>
                    <a:pt x="29337" y="38290"/>
                  </a:lnTo>
                  <a:lnTo>
                    <a:pt x="29337" y="29337"/>
                  </a:lnTo>
                  <a:lnTo>
                    <a:pt x="38291" y="29337"/>
                  </a:lnTo>
                  <a:lnTo>
                    <a:pt x="49054" y="29337"/>
                  </a:lnTo>
                  <a:cubicBezTo>
                    <a:pt x="54769" y="29337"/>
                    <a:pt x="59722" y="25146"/>
                    <a:pt x="60389" y="19526"/>
                  </a:cubicBezTo>
                  <a:cubicBezTo>
                    <a:pt x="61150" y="12859"/>
                    <a:pt x="55912" y="7144"/>
                    <a:pt x="4933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49530"/>
                  </a:lnTo>
                  <a:cubicBezTo>
                    <a:pt x="7144" y="56007"/>
                    <a:pt x="12859" y="61246"/>
                    <a:pt x="19526" y="604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5"/>
            <p:cNvSpPr/>
            <p:nvPr/>
          </p:nvSpPr>
          <p:spPr>
            <a:xfrm>
              <a:off x="6306420" y="5552027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7217" y="19621"/>
                  </a:moveTo>
                  <a:cubicBezTo>
                    <a:pt x="7884" y="25241"/>
                    <a:pt x="12837" y="29432"/>
                    <a:pt x="18552" y="29432"/>
                  </a:cubicBezTo>
                  <a:lnTo>
                    <a:pt x="29316" y="29432"/>
                  </a:lnTo>
                  <a:lnTo>
                    <a:pt x="38269" y="29432"/>
                  </a:lnTo>
                  <a:lnTo>
                    <a:pt x="38269" y="38386"/>
                  </a:lnTo>
                  <a:lnTo>
                    <a:pt x="38269" y="49244"/>
                  </a:lnTo>
                  <a:cubicBezTo>
                    <a:pt x="38269" y="54959"/>
                    <a:pt x="42460" y="59912"/>
                    <a:pt x="48080" y="60579"/>
                  </a:cubicBezTo>
                  <a:cubicBezTo>
                    <a:pt x="54747" y="61341"/>
                    <a:pt x="60462" y="56102"/>
                    <a:pt x="60462" y="49530"/>
                  </a:cubicBezTo>
                  <a:lnTo>
                    <a:pt x="60462" y="18288"/>
                  </a:lnTo>
                  <a:cubicBezTo>
                    <a:pt x="60462" y="12192"/>
                    <a:pt x="55509" y="7144"/>
                    <a:pt x="49318" y="7144"/>
                  </a:cubicBezTo>
                  <a:lnTo>
                    <a:pt x="18267" y="7144"/>
                  </a:lnTo>
                  <a:cubicBezTo>
                    <a:pt x="11695" y="7239"/>
                    <a:pt x="6456" y="12954"/>
                    <a:pt x="7217" y="196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5"/>
            <p:cNvSpPr/>
            <p:nvPr/>
          </p:nvSpPr>
          <p:spPr>
            <a:xfrm>
              <a:off x="6202541" y="5611408"/>
              <a:ext cx="247650" cy="333375"/>
            </a:xfrm>
            <a:custGeom>
              <a:avLst/>
              <a:gdLst/>
              <a:ahLst/>
              <a:cxnLst/>
              <a:rect l="l" t="t" r="r" b="b"/>
              <a:pathLst>
                <a:path w="247650" h="333375" extrusionOk="0">
                  <a:moveTo>
                    <a:pt x="216919" y="102449"/>
                  </a:moveTo>
                  <a:cubicBezTo>
                    <a:pt x="211585" y="102449"/>
                    <a:pt x="206536" y="103782"/>
                    <a:pt x="202155" y="106068"/>
                  </a:cubicBezTo>
                  <a:cubicBezTo>
                    <a:pt x="196440" y="97591"/>
                    <a:pt x="186724" y="91971"/>
                    <a:pt x="175771" y="91971"/>
                  </a:cubicBezTo>
                  <a:cubicBezTo>
                    <a:pt x="170055" y="91971"/>
                    <a:pt x="164721" y="93495"/>
                    <a:pt x="160150" y="96067"/>
                  </a:cubicBezTo>
                  <a:cubicBezTo>
                    <a:pt x="154340" y="88257"/>
                    <a:pt x="145100" y="83113"/>
                    <a:pt x="134623" y="83113"/>
                  </a:cubicBezTo>
                  <a:cubicBezTo>
                    <a:pt x="131289" y="83113"/>
                    <a:pt x="128146" y="83589"/>
                    <a:pt x="125193" y="84542"/>
                  </a:cubicBezTo>
                  <a:lnTo>
                    <a:pt x="125193" y="78065"/>
                  </a:lnTo>
                  <a:lnTo>
                    <a:pt x="153291" y="78065"/>
                  </a:lnTo>
                  <a:cubicBezTo>
                    <a:pt x="159387" y="78065"/>
                    <a:pt x="164436" y="73112"/>
                    <a:pt x="164436" y="66920"/>
                  </a:cubicBezTo>
                  <a:lnTo>
                    <a:pt x="164436" y="34440"/>
                  </a:lnTo>
                  <a:cubicBezTo>
                    <a:pt x="164436" y="28725"/>
                    <a:pt x="160245" y="23772"/>
                    <a:pt x="154625" y="23105"/>
                  </a:cubicBezTo>
                  <a:cubicBezTo>
                    <a:pt x="147957" y="22343"/>
                    <a:pt x="142243" y="27582"/>
                    <a:pt x="142243" y="34154"/>
                  </a:cubicBezTo>
                  <a:lnTo>
                    <a:pt x="142243" y="43965"/>
                  </a:lnTo>
                  <a:lnTo>
                    <a:pt x="142243" y="55776"/>
                  </a:lnTo>
                  <a:lnTo>
                    <a:pt x="129193" y="55776"/>
                  </a:lnTo>
                  <a:lnTo>
                    <a:pt x="125955" y="55776"/>
                  </a:lnTo>
                  <a:lnTo>
                    <a:pt x="125955" y="39298"/>
                  </a:lnTo>
                  <a:cubicBezTo>
                    <a:pt x="125955" y="24439"/>
                    <a:pt x="114048" y="9961"/>
                    <a:pt x="99475" y="7580"/>
                  </a:cubicBezTo>
                  <a:cubicBezTo>
                    <a:pt x="79568" y="4341"/>
                    <a:pt x="62328" y="19581"/>
                    <a:pt x="62328" y="38822"/>
                  </a:cubicBezTo>
                  <a:lnTo>
                    <a:pt x="62328" y="55776"/>
                  </a:lnTo>
                  <a:lnTo>
                    <a:pt x="59375" y="55776"/>
                  </a:lnTo>
                  <a:lnTo>
                    <a:pt x="46040" y="55776"/>
                  </a:lnTo>
                  <a:lnTo>
                    <a:pt x="46040" y="43965"/>
                  </a:lnTo>
                  <a:lnTo>
                    <a:pt x="46040" y="34440"/>
                  </a:lnTo>
                  <a:cubicBezTo>
                    <a:pt x="46040" y="28725"/>
                    <a:pt x="41849" y="23772"/>
                    <a:pt x="36229" y="23105"/>
                  </a:cubicBezTo>
                  <a:cubicBezTo>
                    <a:pt x="29562" y="22343"/>
                    <a:pt x="23847" y="27582"/>
                    <a:pt x="23847" y="34154"/>
                  </a:cubicBezTo>
                  <a:lnTo>
                    <a:pt x="23847" y="66920"/>
                  </a:lnTo>
                  <a:cubicBezTo>
                    <a:pt x="23847" y="73016"/>
                    <a:pt x="28800" y="78065"/>
                    <a:pt x="34991" y="78065"/>
                  </a:cubicBezTo>
                  <a:lnTo>
                    <a:pt x="62328" y="78065"/>
                  </a:lnTo>
                  <a:lnTo>
                    <a:pt x="62328" y="143406"/>
                  </a:lnTo>
                  <a:cubicBezTo>
                    <a:pt x="55089" y="136167"/>
                    <a:pt x="44516" y="132548"/>
                    <a:pt x="33848" y="134643"/>
                  </a:cubicBezTo>
                  <a:cubicBezTo>
                    <a:pt x="25371" y="135024"/>
                    <a:pt x="17751" y="138644"/>
                    <a:pt x="12893" y="144835"/>
                  </a:cubicBezTo>
                  <a:cubicBezTo>
                    <a:pt x="7750" y="151312"/>
                    <a:pt x="5940" y="160075"/>
                    <a:pt x="7940" y="168743"/>
                  </a:cubicBezTo>
                  <a:lnTo>
                    <a:pt x="22609" y="231132"/>
                  </a:lnTo>
                  <a:cubicBezTo>
                    <a:pt x="30991" y="283138"/>
                    <a:pt x="71757" y="322095"/>
                    <a:pt x="73472" y="323714"/>
                  </a:cubicBezTo>
                  <a:cubicBezTo>
                    <a:pt x="75568" y="325619"/>
                    <a:pt x="78235" y="326762"/>
                    <a:pt x="81092" y="326762"/>
                  </a:cubicBezTo>
                  <a:lnTo>
                    <a:pt x="205774" y="326762"/>
                  </a:lnTo>
                  <a:cubicBezTo>
                    <a:pt x="205774" y="326762"/>
                    <a:pt x="213013" y="324953"/>
                    <a:pt x="215014" y="321809"/>
                  </a:cubicBezTo>
                  <a:cubicBezTo>
                    <a:pt x="237112" y="288186"/>
                    <a:pt x="248827" y="249134"/>
                    <a:pt x="248065" y="208843"/>
                  </a:cubicBezTo>
                  <a:lnTo>
                    <a:pt x="248827" y="133786"/>
                  </a:lnTo>
                  <a:cubicBezTo>
                    <a:pt x="248827" y="133786"/>
                    <a:pt x="248827" y="133881"/>
                    <a:pt x="248827" y="133881"/>
                  </a:cubicBezTo>
                  <a:cubicBezTo>
                    <a:pt x="248637" y="116641"/>
                    <a:pt x="234445" y="102449"/>
                    <a:pt x="216919" y="102449"/>
                  </a:cubicBezTo>
                  <a:close/>
                  <a:moveTo>
                    <a:pt x="85473" y="304664"/>
                  </a:moveTo>
                  <a:cubicBezTo>
                    <a:pt x="76330" y="295235"/>
                    <a:pt x="49565" y="264564"/>
                    <a:pt x="43659" y="227321"/>
                  </a:cubicBezTo>
                  <a:cubicBezTo>
                    <a:pt x="43659" y="227036"/>
                    <a:pt x="43564" y="226750"/>
                    <a:pt x="43468" y="226464"/>
                  </a:cubicBezTo>
                  <a:lnTo>
                    <a:pt x="28514" y="163599"/>
                  </a:lnTo>
                  <a:cubicBezTo>
                    <a:pt x="28038" y="161504"/>
                    <a:pt x="28229" y="159694"/>
                    <a:pt x="29181" y="158551"/>
                  </a:cubicBezTo>
                  <a:cubicBezTo>
                    <a:pt x="30133" y="157408"/>
                    <a:pt x="31848" y="156836"/>
                    <a:pt x="34039" y="156741"/>
                  </a:cubicBezTo>
                  <a:cubicBezTo>
                    <a:pt x="35086" y="156646"/>
                    <a:pt x="35753" y="156646"/>
                    <a:pt x="36610" y="156455"/>
                  </a:cubicBezTo>
                  <a:cubicBezTo>
                    <a:pt x="41754" y="155312"/>
                    <a:pt x="46993" y="158456"/>
                    <a:pt x="48136" y="163504"/>
                  </a:cubicBezTo>
                  <a:lnTo>
                    <a:pt x="60994" y="217701"/>
                  </a:lnTo>
                  <a:cubicBezTo>
                    <a:pt x="62042" y="222273"/>
                    <a:pt x="65947" y="225607"/>
                    <a:pt x="70614" y="226178"/>
                  </a:cubicBezTo>
                  <a:lnTo>
                    <a:pt x="71472" y="226274"/>
                  </a:lnTo>
                  <a:cubicBezTo>
                    <a:pt x="72806" y="226464"/>
                    <a:pt x="74139" y="226464"/>
                    <a:pt x="75377" y="226083"/>
                  </a:cubicBezTo>
                  <a:cubicBezTo>
                    <a:pt x="80806" y="224749"/>
                    <a:pt x="84140" y="220178"/>
                    <a:pt x="84140" y="215224"/>
                  </a:cubicBezTo>
                  <a:lnTo>
                    <a:pt x="84140" y="39012"/>
                  </a:lnTo>
                  <a:cubicBezTo>
                    <a:pt x="84140" y="34631"/>
                    <a:pt x="87093" y="30630"/>
                    <a:pt x="91284" y="29583"/>
                  </a:cubicBezTo>
                  <a:cubicBezTo>
                    <a:pt x="97666" y="28058"/>
                    <a:pt x="103380" y="32726"/>
                    <a:pt x="103380" y="38726"/>
                  </a:cubicBezTo>
                  <a:lnTo>
                    <a:pt x="103380" y="115308"/>
                  </a:lnTo>
                  <a:lnTo>
                    <a:pt x="103380" y="142358"/>
                  </a:lnTo>
                  <a:cubicBezTo>
                    <a:pt x="103380" y="148169"/>
                    <a:pt x="107857" y="153122"/>
                    <a:pt x="113668" y="153408"/>
                  </a:cubicBezTo>
                  <a:cubicBezTo>
                    <a:pt x="119859" y="153693"/>
                    <a:pt x="124907" y="148740"/>
                    <a:pt x="124907" y="142644"/>
                  </a:cubicBezTo>
                  <a:lnTo>
                    <a:pt x="124907" y="114831"/>
                  </a:lnTo>
                  <a:cubicBezTo>
                    <a:pt x="124907" y="110640"/>
                    <a:pt x="127479" y="106830"/>
                    <a:pt x="131479" y="105592"/>
                  </a:cubicBezTo>
                  <a:cubicBezTo>
                    <a:pt x="138052" y="103496"/>
                    <a:pt x="144148" y="108449"/>
                    <a:pt x="144148" y="114736"/>
                  </a:cubicBezTo>
                  <a:lnTo>
                    <a:pt x="144148" y="123499"/>
                  </a:lnTo>
                  <a:lnTo>
                    <a:pt x="144148" y="143978"/>
                  </a:lnTo>
                  <a:cubicBezTo>
                    <a:pt x="144148" y="149693"/>
                    <a:pt x="148339" y="154646"/>
                    <a:pt x="153958" y="155312"/>
                  </a:cubicBezTo>
                  <a:cubicBezTo>
                    <a:pt x="160626" y="156074"/>
                    <a:pt x="166341" y="150836"/>
                    <a:pt x="166341" y="144263"/>
                  </a:cubicBezTo>
                  <a:lnTo>
                    <a:pt x="166341" y="123689"/>
                  </a:lnTo>
                  <a:cubicBezTo>
                    <a:pt x="166341" y="119499"/>
                    <a:pt x="168912" y="115688"/>
                    <a:pt x="172913" y="114450"/>
                  </a:cubicBezTo>
                  <a:cubicBezTo>
                    <a:pt x="179485" y="112355"/>
                    <a:pt x="185581" y="117308"/>
                    <a:pt x="185581" y="123594"/>
                  </a:cubicBezTo>
                  <a:lnTo>
                    <a:pt x="185581" y="134453"/>
                  </a:lnTo>
                  <a:lnTo>
                    <a:pt x="185581" y="151502"/>
                  </a:lnTo>
                  <a:cubicBezTo>
                    <a:pt x="185581" y="157313"/>
                    <a:pt x="190058" y="162266"/>
                    <a:pt x="195868" y="162551"/>
                  </a:cubicBezTo>
                  <a:cubicBezTo>
                    <a:pt x="202060" y="162837"/>
                    <a:pt x="207108" y="157884"/>
                    <a:pt x="207108" y="151788"/>
                  </a:cubicBezTo>
                  <a:lnTo>
                    <a:pt x="207108" y="133976"/>
                  </a:lnTo>
                  <a:cubicBezTo>
                    <a:pt x="207108" y="129595"/>
                    <a:pt x="210061" y="125594"/>
                    <a:pt x="214252" y="124547"/>
                  </a:cubicBezTo>
                  <a:cubicBezTo>
                    <a:pt x="220633" y="123023"/>
                    <a:pt x="226348" y="127690"/>
                    <a:pt x="226348" y="133691"/>
                  </a:cubicBezTo>
                  <a:lnTo>
                    <a:pt x="226348" y="208747"/>
                  </a:lnTo>
                  <a:cubicBezTo>
                    <a:pt x="226348" y="242656"/>
                    <a:pt x="216823" y="275613"/>
                    <a:pt x="198916" y="304474"/>
                  </a:cubicBezTo>
                  <a:lnTo>
                    <a:pt x="85473" y="304474"/>
                  </a:lnTo>
                  <a:lnTo>
                    <a:pt x="85473" y="3046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55"/>
          <p:cNvGrpSpPr/>
          <p:nvPr/>
        </p:nvGrpSpPr>
        <p:grpSpPr>
          <a:xfrm>
            <a:off x="6834179" y="3561588"/>
            <a:ext cx="390525" cy="390525"/>
            <a:chOff x="6834179" y="3561588"/>
            <a:chExt cx="390525" cy="390525"/>
          </a:xfrm>
          <a:solidFill>
            <a:srgbClr val="027794"/>
          </a:solidFill>
        </p:grpSpPr>
        <p:sp>
          <p:nvSpPr>
            <p:cNvPr id="1360" name="Google Shape;1360;p55"/>
            <p:cNvSpPr/>
            <p:nvPr/>
          </p:nvSpPr>
          <p:spPr>
            <a:xfrm>
              <a:off x="6878470" y="3851624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24479"/>
                    <a:pt x="7144" y="18288"/>
                  </a:cubicBezTo>
                  <a:cubicBezTo>
                    <a:pt x="7144" y="12097"/>
                    <a:pt x="12096" y="7144"/>
                    <a:pt x="18288" y="7144"/>
                  </a:cubicBezTo>
                  <a:cubicBezTo>
                    <a:pt x="24384" y="7239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5"/>
            <p:cNvSpPr/>
            <p:nvPr/>
          </p:nvSpPr>
          <p:spPr>
            <a:xfrm>
              <a:off x="6834179" y="3561588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86048" y="84867"/>
                  </a:moveTo>
                  <a:cubicBezTo>
                    <a:pt x="386048" y="42005"/>
                    <a:pt x="351187" y="7144"/>
                    <a:pt x="308324" y="7144"/>
                  </a:cubicBezTo>
                  <a:cubicBezTo>
                    <a:pt x="265462" y="7144"/>
                    <a:pt x="230600" y="42005"/>
                    <a:pt x="230600" y="84867"/>
                  </a:cubicBezTo>
                  <a:cubicBezTo>
                    <a:pt x="230600" y="95440"/>
                    <a:pt x="232696" y="105823"/>
                    <a:pt x="236887" y="115443"/>
                  </a:cubicBezTo>
                  <a:lnTo>
                    <a:pt x="133350" y="74581"/>
                  </a:lnTo>
                  <a:cubicBezTo>
                    <a:pt x="131159" y="73723"/>
                    <a:pt x="128588" y="73533"/>
                    <a:pt x="126016" y="74295"/>
                  </a:cubicBezTo>
                  <a:cubicBezTo>
                    <a:pt x="126016" y="74295"/>
                    <a:pt x="15050" y="107537"/>
                    <a:pt x="15050" y="107537"/>
                  </a:cubicBezTo>
                  <a:cubicBezTo>
                    <a:pt x="10382" y="108966"/>
                    <a:pt x="7144" y="113252"/>
                    <a:pt x="7144" y="118205"/>
                  </a:cubicBezTo>
                  <a:lnTo>
                    <a:pt x="7144" y="308419"/>
                  </a:lnTo>
                  <a:cubicBezTo>
                    <a:pt x="7144" y="319849"/>
                    <a:pt x="10573" y="330803"/>
                    <a:pt x="17050" y="340138"/>
                  </a:cubicBezTo>
                  <a:cubicBezTo>
                    <a:pt x="17336" y="340519"/>
                    <a:pt x="17526" y="340805"/>
                    <a:pt x="17812" y="341185"/>
                  </a:cubicBezTo>
                  <a:lnTo>
                    <a:pt x="54293" y="382429"/>
                  </a:lnTo>
                  <a:cubicBezTo>
                    <a:pt x="56388" y="384810"/>
                    <a:pt x="59436" y="386143"/>
                    <a:pt x="62579" y="386143"/>
                  </a:cubicBezTo>
                  <a:cubicBezTo>
                    <a:pt x="65723" y="386143"/>
                    <a:pt x="68770" y="384810"/>
                    <a:pt x="70866" y="382429"/>
                  </a:cubicBezTo>
                  <a:lnTo>
                    <a:pt x="107347" y="341185"/>
                  </a:lnTo>
                  <a:cubicBezTo>
                    <a:pt x="107632" y="340900"/>
                    <a:pt x="107918" y="340519"/>
                    <a:pt x="108109" y="340138"/>
                  </a:cubicBezTo>
                  <a:cubicBezTo>
                    <a:pt x="114585" y="330803"/>
                    <a:pt x="118015" y="319849"/>
                    <a:pt x="118015" y="308419"/>
                  </a:cubicBezTo>
                  <a:cubicBezTo>
                    <a:pt x="118015" y="306038"/>
                    <a:pt x="117824" y="303657"/>
                    <a:pt x="117538" y="301276"/>
                  </a:cubicBezTo>
                  <a:lnTo>
                    <a:pt x="128588" y="297942"/>
                  </a:lnTo>
                  <a:lnTo>
                    <a:pt x="237458" y="340900"/>
                  </a:lnTo>
                  <a:cubicBezTo>
                    <a:pt x="237554" y="340900"/>
                    <a:pt x="237649" y="340995"/>
                    <a:pt x="237744" y="340995"/>
                  </a:cubicBezTo>
                  <a:cubicBezTo>
                    <a:pt x="238982" y="341471"/>
                    <a:pt x="240316" y="341662"/>
                    <a:pt x="241554" y="341662"/>
                  </a:cubicBezTo>
                  <a:cubicBezTo>
                    <a:pt x="242507" y="341662"/>
                    <a:pt x="243744" y="341471"/>
                    <a:pt x="244793" y="341185"/>
                  </a:cubicBezTo>
                  <a:cubicBezTo>
                    <a:pt x="244793" y="341185"/>
                    <a:pt x="355759" y="307848"/>
                    <a:pt x="355759" y="307848"/>
                  </a:cubicBezTo>
                  <a:cubicBezTo>
                    <a:pt x="360426" y="306419"/>
                    <a:pt x="363664" y="302133"/>
                    <a:pt x="363664" y="297180"/>
                  </a:cubicBezTo>
                  <a:lnTo>
                    <a:pt x="363664" y="142113"/>
                  </a:lnTo>
                  <a:lnTo>
                    <a:pt x="373285" y="127159"/>
                  </a:lnTo>
                  <a:cubicBezTo>
                    <a:pt x="381667" y="114586"/>
                    <a:pt x="386048" y="99917"/>
                    <a:pt x="386048" y="84867"/>
                  </a:cubicBezTo>
                  <a:close/>
                  <a:moveTo>
                    <a:pt x="230600" y="224695"/>
                  </a:moveTo>
                  <a:lnTo>
                    <a:pt x="140303" y="189071"/>
                  </a:lnTo>
                  <a:lnTo>
                    <a:pt x="140303" y="101155"/>
                  </a:lnTo>
                  <a:lnTo>
                    <a:pt x="230600" y="136779"/>
                  </a:lnTo>
                  <a:lnTo>
                    <a:pt x="230600" y="224695"/>
                  </a:lnTo>
                  <a:close/>
                  <a:moveTo>
                    <a:pt x="140303" y="212884"/>
                  </a:moveTo>
                  <a:lnTo>
                    <a:pt x="230600" y="248507"/>
                  </a:lnTo>
                  <a:lnTo>
                    <a:pt x="230600" y="314230"/>
                  </a:lnTo>
                  <a:lnTo>
                    <a:pt x="140303" y="278606"/>
                  </a:lnTo>
                  <a:lnTo>
                    <a:pt x="140303" y="212884"/>
                  </a:lnTo>
                  <a:close/>
                  <a:moveTo>
                    <a:pt x="252793" y="142113"/>
                  </a:moveTo>
                  <a:lnTo>
                    <a:pt x="297180" y="210883"/>
                  </a:lnTo>
                  <a:lnTo>
                    <a:pt x="297180" y="218694"/>
                  </a:lnTo>
                  <a:cubicBezTo>
                    <a:pt x="297180" y="224790"/>
                    <a:pt x="292227" y="229838"/>
                    <a:pt x="286035" y="229838"/>
                  </a:cubicBezTo>
                  <a:lnTo>
                    <a:pt x="252698" y="229838"/>
                  </a:lnTo>
                  <a:lnTo>
                    <a:pt x="252698" y="142113"/>
                  </a:lnTo>
                  <a:close/>
                  <a:moveTo>
                    <a:pt x="118110" y="99727"/>
                  </a:moveTo>
                  <a:lnTo>
                    <a:pt x="118110" y="188595"/>
                  </a:lnTo>
                  <a:lnTo>
                    <a:pt x="74295" y="203168"/>
                  </a:lnTo>
                  <a:cubicBezTo>
                    <a:pt x="60674" y="207740"/>
                    <a:pt x="51530" y="220408"/>
                    <a:pt x="51530" y="234791"/>
                  </a:cubicBezTo>
                  <a:lnTo>
                    <a:pt x="51530" y="253936"/>
                  </a:lnTo>
                  <a:cubicBezTo>
                    <a:pt x="43339" y="255651"/>
                    <a:pt x="35814" y="259080"/>
                    <a:pt x="29337" y="263938"/>
                  </a:cubicBezTo>
                  <a:lnTo>
                    <a:pt x="29337" y="126397"/>
                  </a:lnTo>
                  <a:lnTo>
                    <a:pt x="118110" y="99727"/>
                  </a:lnTo>
                  <a:close/>
                  <a:moveTo>
                    <a:pt x="90297" y="326898"/>
                  </a:moveTo>
                  <a:lnTo>
                    <a:pt x="62579" y="358235"/>
                  </a:lnTo>
                  <a:lnTo>
                    <a:pt x="34861" y="326898"/>
                  </a:lnTo>
                  <a:cubicBezTo>
                    <a:pt x="31147" y="321373"/>
                    <a:pt x="29242" y="314992"/>
                    <a:pt x="29242" y="308419"/>
                  </a:cubicBezTo>
                  <a:cubicBezTo>
                    <a:pt x="29242" y="290036"/>
                    <a:pt x="44196" y="275082"/>
                    <a:pt x="62579" y="275082"/>
                  </a:cubicBezTo>
                  <a:cubicBezTo>
                    <a:pt x="80963" y="275082"/>
                    <a:pt x="95917" y="290036"/>
                    <a:pt x="95917" y="308419"/>
                  </a:cubicBezTo>
                  <a:cubicBezTo>
                    <a:pt x="95917" y="314992"/>
                    <a:pt x="93916" y="321373"/>
                    <a:pt x="90297" y="326898"/>
                  </a:cubicBezTo>
                  <a:close/>
                  <a:moveTo>
                    <a:pt x="73723" y="253936"/>
                  </a:moveTo>
                  <a:lnTo>
                    <a:pt x="73723" y="234791"/>
                  </a:lnTo>
                  <a:cubicBezTo>
                    <a:pt x="73723" y="230029"/>
                    <a:pt x="76771" y="225742"/>
                    <a:pt x="81343" y="224218"/>
                  </a:cubicBezTo>
                  <a:lnTo>
                    <a:pt x="118205" y="211931"/>
                  </a:lnTo>
                  <a:lnTo>
                    <a:pt x="118205" y="277844"/>
                  </a:lnTo>
                  <a:lnTo>
                    <a:pt x="110490" y="280130"/>
                  </a:lnTo>
                  <a:cubicBezTo>
                    <a:pt x="102489" y="266890"/>
                    <a:pt x="89249" y="257175"/>
                    <a:pt x="73723" y="253936"/>
                  </a:cubicBezTo>
                  <a:close/>
                  <a:moveTo>
                    <a:pt x="341566" y="288988"/>
                  </a:moveTo>
                  <a:lnTo>
                    <a:pt x="252793" y="315658"/>
                  </a:lnTo>
                  <a:lnTo>
                    <a:pt x="252793" y="252127"/>
                  </a:lnTo>
                  <a:lnTo>
                    <a:pt x="286131" y="252127"/>
                  </a:lnTo>
                  <a:cubicBezTo>
                    <a:pt x="304514" y="252127"/>
                    <a:pt x="319468" y="237172"/>
                    <a:pt x="319468" y="218789"/>
                  </a:cubicBezTo>
                  <a:lnTo>
                    <a:pt x="319468" y="210979"/>
                  </a:lnTo>
                  <a:lnTo>
                    <a:pt x="341662" y="176593"/>
                  </a:lnTo>
                  <a:lnTo>
                    <a:pt x="341662" y="288988"/>
                  </a:lnTo>
                  <a:close/>
                  <a:moveTo>
                    <a:pt x="354806" y="115062"/>
                  </a:moveTo>
                  <a:cubicBezTo>
                    <a:pt x="348805" y="124396"/>
                    <a:pt x="313754" y="178594"/>
                    <a:pt x="308229" y="187166"/>
                  </a:cubicBezTo>
                  <a:cubicBezTo>
                    <a:pt x="308229" y="187071"/>
                    <a:pt x="261747" y="115062"/>
                    <a:pt x="261651" y="115062"/>
                  </a:cubicBezTo>
                  <a:cubicBezTo>
                    <a:pt x="255841" y="106108"/>
                    <a:pt x="252698" y="95631"/>
                    <a:pt x="252698" y="84867"/>
                  </a:cubicBezTo>
                  <a:cubicBezTo>
                    <a:pt x="252698" y="54292"/>
                    <a:pt x="277559" y="29337"/>
                    <a:pt x="308229" y="29337"/>
                  </a:cubicBezTo>
                  <a:cubicBezTo>
                    <a:pt x="338900" y="29337"/>
                    <a:pt x="363760" y="54197"/>
                    <a:pt x="363760" y="84867"/>
                  </a:cubicBezTo>
                  <a:cubicBezTo>
                    <a:pt x="363760" y="95631"/>
                    <a:pt x="360712" y="106108"/>
                    <a:pt x="354806" y="1150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5"/>
            <p:cNvSpPr/>
            <p:nvPr/>
          </p:nvSpPr>
          <p:spPr>
            <a:xfrm>
              <a:off x="7102022" y="360597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769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673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55"/>
          <p:cNvGrpSpPr/>
          <p:nvPr/>
        </p:nvGrpSpPr>
        <p:grpSpPr>
          <a:xfrm>
            <a:off x="3506631" y="3561590"/>
            <a:ext cx="290789" cy="390525"/>
            <a:chOff x="3506630" y="3561589"/>
            <a:chExt cx="290789" cy="390525"/>
          </a:xfrm>
          <a:solidFill>
            <a:srgbClr val="027794"/>
          </a:solidFill>
        </p:grpSpPr>
        <p:sp>
          <p:nvSpPr>
            <p:cNvPr id="1364" name="Google Shape;1364;p55"/>
            <p:cNvSpPr/>
            <p:nvPr/>
          </p:nvSpPr>
          <p:spPr>
            <a:xfrm>
              <a:off x="3506630" y="3591125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27720" y="248497"/>
                  </a:moveTo>
                  <a:cubicBezTo>
                    <a:pt x="143532" y="248497"/>
                    <a:pt x="159439" y="245354"/>
                    <a:pt x="174488" y="238972"/>
                  </a:cubicBezTo>
                  <a:cubicBezTo>
                    <a:pt x="204206" y="226494"/>
                    <a:pt x="227257" y="203158"/>
                    <a:pt x="239449" y="173345"/>
                  </a:cubicBezTo>
                  <a:cubicBezTo>
                    <a:pt x="251641" y="143532"/>
                    <a:pt x="251450" y="110766"/>
                    <a:pt x="238972" y="81048"/>
                  </a:cubicBezTo>
                  <a:cubicBezTo>
                    <a:pt x="226495" y="51330"/>
                    <a:pt x="203158" y="28279"/>
                    <a:pt x="173345" y="16087"/>
                  </a:cubicBezTo>
                  <a:cubicBezTo>
                    <a:pt x="111813" y="-9059"/>
                    <a:pt x="41233" y="20659"/>
                    <a:pt x="16087" y="82191"/>
                  </a:cubicBezTo>
                  <a:cubicBezTo>
                    <a:pt x="-9059" y="143722"/>
                    <a:pt x="20659" y="214302"/>
                    <a:pt x="82191" y="239449"/>
                  </a:cubicBezTo>
                  <a:cubicBezTo>
                    <a:pt x="96859" y="245449"/>
                    <a:pt x="112290" y="248497"/>
                    <a:pt x="127720" y="248497"/>
                  </a:cubicBezTo>
                  <a:close/>
                  <a:moveTo>
                    <a:pt x="93621" y="126006"/>
                  </a:moveTo>
                  <a:lnTo>
                    <a:pt x="153438" y="150390"/>
                  </a:lnTo>
                  <a:cubicBezTo>
                    <a:pt x="143627" y="171821"/>
                    <a:pt x="131626" y="190395"/>
                    <a:pt x="119148" y="203349"/>
                  </a:cubicBezTo>
                  <a:cubicBezTo>
                    <a:pt x="105337" y="217636"/>
                    <a:pt x="95240" y="220589"/>
                    <a:pt x="90668" y="218779"/>
                  </a:cubicBezTo>
                  <a:cubicBezTo>
                    <a:pt x="86191" y="216969"/>
                    <a:pt x="80953" y="207730"/>
                    <a:pt x="81143" y="187918"/>
                  </a:cubicBezTo>
                  <a:cubicBezTo>
                    <a:pt x="81238" y="169821"/>
                    <a:pt x="85620" y="148199"/>
                    <a:pt x="93621" y="126006"/>
                  </a:cubicBezTo>
                  <a:close/>
                  <a:moveTo>
                    <a:pt x="136388" y="52282"/>
                  </a:moveTo>
                  <a:cubicBezTo>
                    <a:pt x="150199" y="37995"/>
                    <a:pt x="160296" y="3504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4868" y="36852"/>
                    <a:pt x="164868" y="36852"/>
                    <a:pt x="164868" y="36852"/>
                  </a:cubicBezTo>
                  <a:cubicBezTo>
                    <a:pt x="169345" y="38661"/>
                    <a:pt x="174583" y="47901"/>
                    <a:pt x="174393" y="67713"/>
                  </a:cubicBezTo>
                  <a:cubicBezTo>
                    <a:pt x="174297" y="85715"/>
                    <a:pt x="169821" y="107432"/>
                    <a:pt x="161820" y="129625"/>
                  </a:cubicBezTo>
                  <a:lnTo>
                    <a:pt x="102003" y="105241"/>
                  </a:lnTo>
                  <a:cubicBezTo>
                    <a:pt x="111909" y="83810"/>
                    <a:pt x="123815" y="65236"/>
                    <a:pt x="136388" y="52282"/>
                  </a:cubicBezTo>
                  <a:close/>
                  <a:moveTo>
                    <a:pt x="165820" y="218398"/>
                  </a:moveTo>
                  <a:cubicBezTo>
                    <a:pt x="153533" y="223542"/>
                    <a:pt x="140579" y="226114"/>
                    <a:pt x="127625" y="226114"/>
                  </a:cubicBezTo>
                  <a:cubicBezTo>
                    <a:pt x="130102" y="223923"/>
                    <a:pt x="132673" y="221542"/>
                    <a:pt x="135245" y="218875"/>
                  </a:cubicBezTo>
                  <a:cubicBezTo>
                    <a:pt x="149628" y="203920"/>
                    <a:pt x="163249" y="182870"/>
                    <a:pt x="174202" y="158867"/>
                  </a:cubicBezTo>
                  <a:lnTo>
                    <a:pt x="213922" y="175060"/>
                  </a:lnTo>
                  <a:cubicBezTo>
                    <a:pt x="203254" y="194491"/>
                    <a:pt x="186489" y="209635"/>
                    <a:pt x="165820" y="218398"/>
                  </a:cubicBezTo>
                  <a:close/>
                  <a:moveTo>
                    <a:pt x="218303" y="89716"/>
                  </a:moveTo>
                  <a:cubicBezTo>
                    <a:pt x="226971" y="110480"/>
                    <a:pt x="228400" y="132959"/>
                    <a:pt x="222304" y="154295"/>
                  </a:cubicBezTo>
                  <a:lnTo>
                    <a:pt x="182584" y="138102"/>
                  </a:lnTo>
                  <a:cubicBezTo>
                    <a:pt x="191633" y="113242"/>
                    <a:pt x="196586" y="88668"/>
                    <a:pt x="196777" y="67903"/>
                  </a:cubicBezTo>
                  <a:cubicBezTo>
                    <a:pt x="196777" y="64284"/>
                    <a:pt x="196681" y="60760"/>
                    <a:pt x="196396" y="57426"/>
                  </a:cubicBezTo>
                  <a:cubicBezTo>
                    <a:pt x="205635" y="66570"/>
                    <a:pt x="213064" y="77428"/>
                    <a:pt x="218303" y="89716"/>
                  </a:cubicBezTo>
                  <a:close/>
                  <a:moveTo>
                    <a:pt x="127816" y="29613"/>
                  </a:moveTo>
                  <a:cubicBezTo>
                    <a:pt x="125339" y="31803"/>
                    <a:pt x="122767" y="34185"/>
                    <a:pt x="120291" y="36757"/>
                  </a:cubicBezTo>
                  <a:cubicBezTo>
                    <a:pt x="105908" y="51711"/>
                    <a:pt x="92287" y="72761"/>
                    <a:pt x="81334" y="96859"/>
                  </a:cubicBezTo>
                  <a:lnTo>
                    <a:pt x="41614" y="80667"/>
                  </a:lnTo>
                  <a:cubicBezTo>
                    <a:pt x="59045" y="48663"/>
                    <a:pt x="92668" y="29613"/>
                    <a:pt x="127816" y="29613"/>
                  </a:cubicBezTo>
                  <a:close/>
                  <a:moveTo>
                    <a:pt x="33137" y="101336"/>
                  </a:moveTo>
                  <a:lnTo>
                    <a:pt x="72856" y="117528"/>
                  </a:lnTo>
                  <a:cubicBezTo>
                    <a:pt x="63808" y="142389"/>
                    <a:pt x="58855" y="166963"/>
                    <a:pt x="58664" y="187728"/>
                  </a:cubicBezTo>
                  <a:cubicBezTo>
                    <a:pt x="58664" y="191347"/>
                    <a:pt x="58759" y="194776"/>
                    <a:pt x="59045" y="198110"/>
                  </a:cubicBezTo>
                  <a:cubicBezTo>
                    <a:pt x="33899" y="173440"/>
                    <a:pt x="23326" y="136388"/>
                    <a:pt x="33137" y="1013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55"/>
            <p:cNvSpPr/>
            <p:nvPr/>
          </p:nvSpPr>
          <p:spPr>
            <a:xfrm>
              <a:off x="3559294" y="3561589"/>
              <a:ext cx="238125" cy="390525"/>
            </a:xfrm>
            <a:custGeom>
              <a:avLst/>
              <a:gdLst/>
              <a:ahLst/>
              <a:cxnLst/>
              <a:rect l="l" t="t" r="r" b="b"/>
              <a:pathLst>
                <a:path w="238125" h="390525" extrusionOk="0">
                  <a:moveTo>
                    <a:pt x="223837" y="94868"/>
                  </a:moveTo>
                  <a:cubicBezTo>
                    <a:pt x="207168" y="55149"/>
                    <a:pt x="175926" y="24288"/>
                    <a:pt x="136016" y="8000"/>
                  </a:cubicBezTo>
                  <a:cubicBezTo>
                    <a:pt x="130301" y="5619"/>
                    <a:pt x="123729" y="8381"/>
                    <a:pt x="121443" y="14096"/>
                  </a:cubicBezTo>
                  <a:cubicBezTo>
                    <a:pt x="119062" y="19811"/>
                    <a:pt x="121824" y="26383"/>
                    <a:pt x="127539" y="28669"/>
                  </a:cubicBezTo>
                  <a:cubicBezTo>
                    <a:pt x="198500" y="57625"/>
                    <a:pt x="232695" y="138873"/>
                    <a:pt x="203739" y="209835"/>
                  </a:cubicBezTo>
                  <a:cubicBezTo>
                    <a:pt x="174783" y="280796"/>
                    <a:pt x="93535" y="314991"/>
                    <a:pt x="22573" y="286035"/>
                  </a:cubicBezTo>
                  <a:cubicBezTo>
                    <a:pt x="16858" y="283654"/>
                    <a:pt x="10286" y="286416"/>
                    <a:pt x="8000" y="292131"/>
                  </a:cubicBezTo>
                  <a:cubicBezTo>
                    <a:pt x="5619" y="297846"/>
                    <a:pt x="8381" y="304418"/>
                    <a:pt x="14096" y="306704"/>
                  </a:cubicBezTo>
                  <a:cubicBezTo>
                    <a:pt x="30193" y="313276"/>
                    <a:pt x="46957" y="317181"/>
                    <a:pt x="63817" y="318324"/>
                  </a:cubicBezTo>
                  <a:lnTo>
                    <a:pt x="63817" y="363663"/>
                  </a:lnTo>
                  <a:lnTo>
                    <a:pt x="24288" y="363663"/>
                  </a:lnTo>
                  <a:cubicBezTo>
                    <a:pt x="18096" y="363568"/>
                    <a:pt x="13144" y="368616"/>
                    <a:pt x="13144" y="374808"/>
                  </a:cubicBezTo>
                  <a:cubicBezTo>
                    <a:pt x="13144" y="380999"/>
                    <a:pt x="18192" y="385952"/>
                    <a:pt x="24288" y="385857"/>
                  </a:cubicBezTo>
                  <a:lnTo>
                    <a:pt x="125920" y="385857"/>
                  </a:lnTo>
                  <a:cubicBezTo>
                    <a:pt x="132111" y="385952"/>
                    <a:pt x="137064" y="380999"/>
                    <a:pt x="137064" y="374808"/>
                  </a:cubicBezTo>
                  <a:cubicBezTo>
                    <a:pt x="137064" y="368616"/>
                    <a:pt x="132016" y="363663"/>
                    <a:pt x="125920" y="363663"/>
                  </a:cubicBezTo>
                  <a:lnTo>
                    <a:pt x="86010" y="363663"/>
                  </a:lnTo>
                  <a:lnTo>
                    <a:pt x="86010" y="318324"/>
                  </a:lnTo>
                  <a:cubicBezTo>
                    <a:pt x="103726" y="317086"/>
                    <a:pt x="121062" y="312990"/>
                    <a:pt x="137635" y="306037"/>
                  </a:cubicBezTo>
                  <a:cubicBezTo>
                    <a:pt x="177354" y="289368"/>
                    <a:pt x="208216" y="258126"/>
                    <a:pt x="224503" y="218217"/>
                  </a:cubicBezTo>
                  <a:cubicBezTo>
                    <a:pt x="240791" y="178402"/>
                    <a:pt x="240505" y="134587"/>
                    <a:pt x="223837" y="948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6" name="Google Shape;1366;p55"/>
          <p:cNvSpPr/>
          <p:nvPr/>
        </p:nvSpPr>
        <p:spPr>
          <a:xfrm>
            <a:off x="771182" y="5571172"/>
            <a:ext cx="390525" cy="381000"/>
          </a:xfrm>
          <a:custGeom>
            <a:avLst/>
            <a:gdLst/>
            <a:ahLst/>
            <a:cxnLst/>
            <a:rect l="l" t="t" r="r" b="b"/>
            <a:pathLst>
              <a:path w="390525" h="381000" extrusionOk="0">
                <a:moveTo>
                  <a:pt x="384763" y="361188"/>
                </a:moveTo>
                <a:lnTo>
                  <a:pt x="297324" y="187357"/>
                </a:lnTo>
                <a:cubicBezTo>
                  <a:pt x="292847" y="178499"/>
                  <a:pt x="280179" y="178499"/>
                  <a:pt x="275702" y="187357"/>
                </a:cubicBezTo>
                <a:lnTo>
                  <a:pt x="242841" y="252794"/>
                </a:lnTo>
                <a:lnTo>
                  <a:pt x="164736" y="98012"/>
                </a:lnTo>
                <a:lnTo>
                  <a:pt x="164736" y="78962"/>
                </a:lnTo>
                <a:lnTo>
                  <a:pt x="227410" y="78962"/>
                </a:lnTo>
                <a:cubicBezTo>
                  <a:pt x="234078" y="78962"/>
                  <a:pt x="239507" y="73533"/>
                  <a:pt x="239507" y="66866"/>
                </a:cubicBezTo>
                <a:lnTo>
                  <a:pt x="239507" y="19241"/>
                </a:lnTo>
                <a:cubicBezTo>
                  <a:pt x="239507" y="12573"/>
                  <a:pt x="234078" y="7144"/>
                  <a:pt x="227410" y="7144"/>
                </a:cubicBezTo>
                <a:lnTo>
                  <a:pt x="152925" y="7144"/>
                </a:lnTo>
                <a:cubicBezTo>
                  <a:pt x="152925" y="7144"/>
                  <a:pt x="140828" y="12287"/>
                  <a:pt x="140352" y="18955"/>
                </a:cubicBezTo>
                <a:lnTo>
                  <a:pt x="140352" y="98012"/>
                </a:lnTo>
                <a:lnTo>
                  <a:pt x="8431" y="361188"/>
                </a:lnTo>
                <a:cubicBezTo>
                  <a:pt x="4430" y="369189"/>
                  <a:pt x="10240" y="378714"/>
                  <a:pt x="19194" y="378714"/>
                </a:cubicBezTo>
                <a:lnTo>
                  <a:pt x="373905" y="378714"/>
                </a:lnTo>
                <a:cubicBezTo>
                  <a:pt x="382954" y="378714"/>
                  <a:pt x="388764" y="369189"/>
                  <a:pt x="384763" y="361188"/>
                </a:cubicBezTo>
                <a:close/>
                <a:moveTo>
                  <a:pt x="164736" y="30861"/>
                </a:moveTo>
                <a:lnTo>
                  <a:pt x="215028" y="30861"/>
                </a:lnTo>
                <a:lnTo>
                  <a:pt x="215028" y="54578"/>
                </a:lnTo>
                <a:lnTo>
                  <a:pt x="164736" y="54578"/>
                </a:lnTo>
                <a:lnTo>
                  <a:pt x="164736" y="30861"/>
                </a:lnTo>
                <a:close/>
                <a:moveTo>
                  <a:pt x="152925" y="127730"/>
                </a:moveTo>
                <a:lnTo>
                  <a:pt x="193501" y="208407"/>
                </a:lnTo>
                <a:lnTo>
                  <a:pt x="171784" y="198501"/>
                </a:lnTo>
                <a:cubicBezTo>
                  <a:pt x="168832" y="197168"/>
                  <a:pt x="165403" y="197072"/>
                  <a:pt x="162355" y="198215"/>
                </a:cubicBezTo>
                <a:lnTo>
                  <a:pt x="106633" y="219742"/>
                </a:lnTo>
                <a:lnTo>
                  <a:pt x="152925" y="127730"/>
                </a:lnTo>
                <a:close/>
                <a:moveTo>
                  <a:pt x="38911" y="354330"/>
                </a:moveTo>
                <a:lnTo>
                  <a:pt x="90441" y="251841"/>
                </a:lnTo>
                <a:lnTo>
                  <a:pt x="166355" y="222504"/>
                </a:lnTo>
                <a:lnTo>
                  <a:pt x="210837" y="242792"/>
                </a:lnTo>
                <a:cubicBezTo>
                  <a:pt x="242079" y="304990"/>
                  <a:pt x="266653" y="353854"/>
                  <a:pt x="266939" y="354330"/>
                </a:cubicBezTo>
                <a:lnTo>
                  <a:pt x="38911" y="354330"/>
                </a:lnTo>
                <a:lnTo>
                  <a:pt x="38911" y="354330"/>
                </a:lnTo>
                <a:close/>
                <a:moveTo>
                  <a:pt x="293990" y="354330"/>
                </a:moveTo>
                <a:lnTo>
                  <a:pt x="256366" y="279559"/>
                </a:lnTo>
                <a:lnTo>
                  <a:pt x="286561" y="219551"/>
                </a:lnTo>
                <a:lnTo>
                  <a:pt x="354379" y="354330"/>
                </a:lnTo>
                <a:lnTo>
                  <a:pt x="293990" y="354330"/>
                </a:lnTo>
                <a:lnTo>
                  <a:pt x="293990" y="354330"/>
                </a:ln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55"/>
          <p:cNvSpPr/>
          <p:nvPr/>
        </p:nvSpPr>
        <p:spPr>
          <a:xfrm>
            <a:off x="4808502" y="1570404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84806" y="81802"/>
                </a:moveTo>
                <a:cubicBezTo>
                  <a:pt x="383091" y="77516"/>
                  <a:pt x="378900" y="74754"/>
                  <a:pt x="374328" y="74754"/>
                </a:cubicBezTo>
                <a:lnTo>
                  <a:pt x="318036" y="74754"/>
                </a:lnTo>
                <a:lnTo>
                  <a:pt x="318036" y="18461"/>
                </a:lnTo>
                <a:cubicBezTo>
                  <a:pt x="318036" y="13889"/>
                  <a:pt x="315273" y="9698"/>
                  <a:pt x="310987" y="7983"/>
                </a:cubicBezTo>
                <a:cubicBezTo>
                  <a:pt x="306701" y="6269"/>
                  <a:pt x="301843" y="7221"/>
                  <a:pt x="298604" y="10460"/>
                </a:cubicBezTo>
                <a:lnTo>
                  <a:pt x="260886" y="48179"/>
                </a:lnTo>
                <a:cubicBezTo>
                  <a:pt x="229739" y="33320"/>
                  <a:pt x="194211" y="27796"/>
                  <a:pt x="159920" y="32653"/>
                </a:cubicBezTo>
                <a:cubicBezTo>
                  <a:pt x="111438" y="39416"/>
                  <a:pt x="68671" y="65229"/>
                  <a:pt x="39144" y="106472"/>
                </a:cubicBezTo>
                <a:cubicBezTo>
                  <a:pt x="24951" y="126284"/>
                  <a:pt x="15140" y="148954"/>
                  <a:pt x="10569" y="172957"/>
                </a:cubicBezTo>
                <a:cubicBezTo>
                  <a:pt x="-1052" y="233154"/>
                  <a:pt x="17331" y="292019"/>
                  <a:pt x="59146" y="333739"/>
                </a:cubicBezTo>
                <a:cubicBezTo>
                  <a:pt x="92674" y="367267"/>
                  <a:pt x="137156" y="385650"/>
                  <a:pt x="184590" y="385650"/>
                </a:cubicBezTo>
                <a:lnTo>
                  <a:pt x="184590" y="385650"/>
                </a:lnTo>
                <a:cubicBezTo>
                  <a:pt x="231929" y="385650"/>
                  <a:pt x="276506" y="367171"/>
                  <a:pt x="310035" y="333739"/>
                </a:cubicBezTo>
                <a:cubicBezTo>
                  <a:pt x="337562" y="306211"/>
                  <a:pt x="354897" y="271350"/>
                  <a:pt x="360231" y="232964"/>
                </a:cubicBezTo>
                <a:cubicBezTo>
                  <a:pt x="364994" y="198579"/>
                  <a:pt x="359469" y="163050"/>
                  <a:pt x="344705" y="131904"/>
                </a:cubicBezTo>
                <a:lnTo>
                  <a:pt x="382424" y="94185"/>
                </a:lnTo>
                <a:cubicBezTo>
                  <a:pt x="385568" y="90946"/>
                  <a:pt x="386520" y="86089"/>
                  <a:pt x="384806" y="81802"/>
                </a:cubicBezTo>
                <a:close/>
                <a:moveTo>
                  <a:pt x="203259" y="226963"/>
                </a:moveTo>
                <a:cubicBezTo>
                  <a:pt x="198211" y="232012"/>
                  <a:pt x="191544" y="234774"/>
                  <a:pt x="184400" y="234774"/>
                </a:cubicBezTo>
                <a:cubicBezTo>
                  <a:pt x="177256" y="234774"/>
                  <a:pt x="170588" y="232012"/>
                  <a:pt x="165540" y="226963"/>
                </a:cubicBezTo>
                <a:cubicBezTo>
                  <a:pt x="160492" y="221915"/>
                  <a:pt x="157730" y="215248"/>
                  <a:pt x="157730" y="208104"/>
                </a:cubicBezTo>
                <a:cubicBezTo>
                  <a:pt x="157730" y="200960"/>
                  <a:pt x="160492" y="194292"/>
                  <a:pt x="165540" y="189244"/>
                </a:cubicBezTo>
                <a:cubicBezTo>
                  <a:pt x="170779" y="184006"/>
                  <a:pt x="177542" y="181434"/>
                  <a:pt x="184400" y="181434"/>
                </a:cubicBezTo>
                <a:cubicBezTo>
                  <a:pt x="187448" y="181434"/>
                  <a:pt x="190496" y="182005"/>
                  <a:pt x="193448" y="183053"/>
                </a:cubicBezTo>
                <a:lnTo>
                  <a:pt x="176399" y="200103"/>
                </a:lnTo>
                <a:cubicBezTo>
                  <a:pt x="172017" y="204484"/>
                  <a:pt x="172017" y="211723"/>
                  <a:pt x="176399" y="216105"/>
                </a:cubicBezTo>
                <a:cubicBezTo>
                  <a:pt x="178589" y="218296"/>
                  <a:pt x="181542" y="219439"/>
                  <a:pt x="184400" y="219439"/>
                </a:cubicBezTo>
                <a:cubicBezTo>
                  <a:pt x="187257" y="219439"/>
                  <a:pt x="190210" y="218296"/>
                  <a:pt x="192401" y="216105"/>
                </a:cubicBezTo>
                <a:lnTo>
                  <a:pt x="209451" y="199055"/>
                </a:lnTo>
                <a:cubicBezTo>
                  <a:pt x="212879" y="208485"/>
                  <a:pt x="210784" y="219439"/>
                  <a:pt x="203259" y="226963"/>
                </a:cubicBezTo>
                <a:close/>
                <a:moveTo>
                  <a:pt x="210308" y="166194"/>
                </a:moveTo>
                <a:cubicBezTo>
                  <a:pt x="191258" y="154478"/>
                  <a:pt x="165921" y="156764"/>
                  <a:pt x="149443" y="173242"/>
                </a:cubicBezTo>
                <a:cubicBezTo>
                  <a:pt x="140109" y="182577"/>
                  <a:pt x="134965" y="194959"/>
                  <a:pt x="134965" y="208104"/>
                </a:cubicBezTo>
                <a:cubicBezTo>
                  <a:pt x="134965" y="221248"/>
                  <a:pt x="140109" y="233631"/>
                  <a:pt x="149443" y="242965"/>
                </a:cubicBezTo>
                <a:cubicBezTo>
                  <a:pt x="158778" y="252300"/>
                  <a:pt x="171160" y="257443"/>
                  <a:pt x="184304" y="257443"/>
                </a:cubicBezTo>
                <a:cubicBezTo>
                  <a:pt x="197449" y="257443"/>
                  <a:pt x="209831" y="252300"/>
                  <a:pt x="219166" y="242965"/>
                </a:cubicBezTo>
                <a:cubicBezTo>
                  <a:pt x="235644" y="226487"/>
                  <a:pt x="238026" y="201150"/>
                  <a:pt x="226214" y="182100"/>
                </a:cubicBezTo>
                <a:lnTo>
                  <a:pt x="256218" y="152097"/>
                </a:lnTo>
                <a:cubicBezTo>
                  <a:pt x="284031" y="187815"/>
                  <a:pt x="281555" y="239727"/>
                  <a:pt x="248694" y="272588"/>
                </a:cubicBezTo>
                <a:cubicBezTo>
                  <a:pt x="213165" y="308116"/>
                  <a:pt x="155253" y="308116"/>
                  <a:pt x="119725" y="272588"/>
                </a:cubicBezTo>
                <a:cubicBezTo>
                  <a:pt x="84197" y="237060"/>
                  <a:pt x="84197" y="179148"/>
                  <a:pt x="119725" y="143619"/>
                </a:cubicBezTo>
                <a:cubicBezTo>
                  <a:pt x="137537" y="125808"/>
                  <a:pt x="160873" y="116950"/>
                  <a:pt x="184209" y="116950"/>
                </a:cubicBezTo>
                <a:cubicBezTo>
                  <a:pt x="204021" y="116950"/>
                  <a:pt x="223738" y="123331"/>
                  <a:pt x="240216" y="136095"/>
                </a:cubicBezTo>
                <a:lnTo>
                  <a:pt x="210308" y="166194"/>
                </a:lnTo>
                <a:close/>
                <a:moveTo>
                  <a:pt x="293556" y="317737"/>
                </a:moveTo>
                <a:cubicBezTo>
                  <a:pt x="233263" y="378030"/>
                  <a:pt x="135251" y="378030"/>
                  <a:pt x="75053" y="317737"/>
                </a:cubicBezTo>
                <a:cubicBezTo>
                  <a:pt x="14760" y="257443"/>
                  <a:pt x="14760" y="159431"/>
                  <a:pt x="75053" y="99233"/>
                </a:cubicBezTo>
                <a:cubicBezTo>
                  <a:pt x="104580" y="69706"/>
                  <a:pt x="144490" y="54180"/>
                  <a:pt x="184781" y="54180"/>
                </a:cubicBezTo>
                <a:cubicBezTo>
                  <a:pt x="205450" y="54180"/>
                  <a:pt x="226214" y="58275"/>
                  <a:pt x="245645" y="66658"/>
                </a:cubicBezTo>
                <a:cubicBezTo>
                  <a:pt x="245645" y="66848"/>
                  <a:pt x="245645" y="66943"/>
                  <a:pt x="245550" y="67134"/>
                </a:cubicBezTo>
                <a:cubicBezTo>
                  <a:pt x="245550" y="67229"/>
                  <a:pt x="245550" y="67324"/>
                  <a:pt x="245550" y="67419"/>
                </a:cubicBezTo>
                <a:cubicBezTo>
                  <a:pt x="245550" y="67800"/>
                  <a:pt x="245455" y="68086"/>
                  <a:pt x="245455" y="68467"/>
                </a:cubicBezTo>
                <a:lnTo>
                  <a:pt x="245455" y="112473"/>
                </a:lnTo>
                <a:cubicBezTo>
                  <a:pt x="201449" y="84469"/>
                  <a:pt x="142204" y="89613"/>
                  <a:pt x="103818" y="127998"/>
                </a:cubicBezTo>
                <a:cubicBezTo>
                  <a:pt x="59432" y="172385"/>
                  <a:pt x="59432" y="244680"/>
                  <a:pt x="103818" y="289066"/>
                </a:cubicBezTo>
                <a:cubicBezTo>
                  <a:pt x="126012" y="311260"/>
                  <a:pt x="155158" y="322404"/>
                  <a:pt x="184304" y="322404"/>
                </a:cubicBezTo>
                <a:cubicBezTo>
                  <a:pt x="213451" y="322404"/>
                  <a:pt x="242597" y="311260"/>
                  <a:pt x="264791" y="289066"/>
                </a:cubicBezTo>
                <a:cubicBezTo>
                  <a:pt x="303177" y="250681"/>
                  <a:pt x="308415" y="191435"/>
                  <a:pt x="280317" y="147429"/>
                </a:cubicBezTo>
                <a:lnTo>
                  <a:pt x="324322" y="147429"/>
                </a:lnTo>
                <a:cubicBezTo>
                  <a:pt x="324703" y="147429"/>
                  <a:pt x="324989" y="147429"/>
                  <a:pt x="325370" y="147334"/>
                </a:cubicBezTo>
                <a:cubicBezTo>
                  <a:pt x="325465" y="147334"/>
                  <a:pt x="325560" y="147334"/>
                  <a:pt x="325655" y="147334"/>
                </a:cubicBezTo>
                <a:cubicBezTo>
                  <a:pt x="325846" y="147334"/>
                  <a:pt x="325941" y="147334"/>
                  <a:pt x="326132" y="147239"/>
                </a:cubicBezTo>
                <a:cubicBezTo>
                  <a:pt x="350897" y="204579"/>
                  <a:pt x="338324" y="273064"/>
                  <a:pt x="293556" y="317737"/>
                </a:cubicBezTo>
                <a:close/>
                <a:moveTo>
                  <a:pt x="319560" y="124379"/>
                </a:moveTo>
                <a:lnTo>
                  <a:pt x="268410" y="124379"/>
                </a:lnTo>
                <a:lnTo>
                  <a:pt x="268410" y="73325"/>
                </a:lnTo>
                <a:lnTo>
                  <a:pt x="295080" y="46655"/>
                </a:lnTo>
                <a:lnTo>
                  <a:pt x="295080" y="86469"/>
                </a:lnTo>
                <a:cubicBezTo>
                  <a:pt x="295080" y="92661"/>
                  <a:pt x="300129" y="97709"/>
                  <a:pt x="306320" y="97709"/>
                </a:cubicBezTo>
                <a:lnTo>
                  <a:pt x="346229" y="97709"/>
                </a:lnTo>
                <a:lnTo>
                  <a:pt x="319560" y="124379"/>
                </a:ln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55"/>
          <p:cNvSpPr/>
          <p:nvPr/>
        </p:nvSpPr>
        <p:spPr>
          <a:xfrm>
            <a:off x="746466" y="1570432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125540" y="335996"/>
                </a:moveTo>
                <a:lnTo>
                  <a:pt x="29337" y="335996"/>
                </a:lnTo>
                <a:lnTo>
                  <a:pt x="29337" y="364095"/>
                </a:lnTo>
                <a:lnTo>
                  <a:pt x="125540" y="364095"/>
                </a:lnTo>
                <a:lnTo>
                  <a:pt x="125540" y="335996"/>
                </a:lnTo>
                <a:close/>
                <a:moveTo>
                  <a:pt x="314516" y="29196"/>
                </a:moveTo>
                <a:cubicBezTo>
                  <a:pt x="308420" y="28624"/>
                  <a:pt x="303943" y="23290"/>
                  <a:pt x="304514" y="17194"/>
                </a:cubicBezTo>
                <a:cubicBezTo>
                  <a:pt x="305086" y="11098"/>
                  <a:pt x="310420" y="6621"/>
                  <a:pt x="316516" y="7193"/>
                </a:cubicBezTo>
                <a:lnTo>
                  <a:pt x="375952" y="12622"/>
                </a:lnTo>
                <a:cubicBezTo>
                  <a:pt x="383096" y="13289"/>
                  <a:pt x="387858" y="20623"/>
                  <a:pt x="385382" y="27481"/>
                </a:cubicBezTo>
                <a:lnTo>
                  <a:pt x="364808" y="83583"/>
                </a:lnTo>
                <a:cubicBezTo>
                  <a:pt x="362712" y="89298"/>
                  <a:pt x="356330" y="92251"/>
                  <a:pt x="350615" y="90156"/>
                </a:cubicBezTo>
                <a:cubicBezTo>
                  <a:pt x="344900" y="88060"/>
                  <a:pt x="341948" y="81678"/>
                  <a:pt x="344043" y="75963"/>
                </a:cubicBezTo>
                <a:lnTo>
                  <a:pt x="354140" y="48436"/>
                </a:lnTo>
                <a:lnTo>
                  <a:pt x="24003" y="235793"/>
                </a:lnTo>
                <a:cubicBezTo>
                  <a:pt x="18669" y="238841"/>
                  <a:pt x="11906" y="236936"/>
                  <a:pt x="8954" y="231602"/>
                </a:cubicBezTo>
                <a:cubicBezTo>
                  <a:pt x="6001" y="226268"/>
                  <a:pt x="7811" y="219505"/>
                  <a:pt x="13145" y="216552"/>
                </a:cubicBezTo>
                <a:lnTo>
                  <a:pt x="339090" y="31386"/>
                </a:lnTo>
                <a:lnTo>
                  <a:pt x="314516" y="29196"/>
                </a:lnTo>
                <a:close/>
                <a:moveTo>
                  <a:pt x="363855" y="165022"/>
                </a:moveTo>
                <a:lnTo>
                  <a:pt x="266224" y="165022"/>
                </a:lnTo>
                <a:lnTo>
                  <a:pt x="266224" y="364095"/>
                </a:lnTo>
                <a:lnTo>
                  <a:pt x="363950" y="364095"/>
                </a:lnTo>
                <a:lnTo>
                  <a:pt x="363950" y="165022"/>
                </a:lnTo>
                <a:close/>
                <a:moveTo>
                  <a:pt x="255080" y="142829"/>
                </a:moveTo>
                <a:lnTo>
                  <a:pt x="374999" y="142829"/>
                </a:lnTo>
                <a:cubicBezTo>
                  <a:pt x="381095" y="142829"/>
                  <a:pt x="386144" y="147782"/>
                  <a:pt x="386144" y="153973"/>
                </a:cubicBezTo>
                <a:lnTo>
                  <a:pt x="386144" y="375239"/>
                </a:lnTo>
                <a:cubicBezTo>
                  <a:pt x="386144" y="381335"/>
                  <a:pt x="381191" y="386383"/>
                  <a:pt x="374999" y="386383"/>
                </a:cubicBezTo>
                <a:lnTo>
                  <a:pt x="18288" y="386383"/>
                </a:lnTo>
                <a:cubicBezTo>
                  <a:pt x="12192" y="386383"/>
                  <a:pt x="7144" y="381430"/>
                  <a:pt x="7144" y="375239"/>
                </a:cubicBezTo>
                <a:lnTo>
                  <a:pt x="7144" y="324947"/>
                </a:lnTo>
                <a:cubicBezTo>
                  <a:pt x="7144" y="318851"/>
                  <a:pt x="12097" y="313803"/>
                  <a:pt x="18288" y="313803"/>
                </a:cubicBezTo>
                <a:lnTo>
                  <a:pt x="125635" y="313803"/>
                </a:lnTo>
                <a:lnTo>
                  <a:pt x="125635" y="256081"/>
                </a:lnTo>
                <a:cubicBezTo>
                  <a:pt x="125635" y="249985"/>
                  <a:pt x="130588" y="244937"/>
                  <a:pt x="136779" y="244937"/>
                </a:cubicBezTo>
                <a:lnTo>
                  <a:pt x="244126" y="244937"/>
                </a:lnTo>
                <a:lnTo>
                  <a:pt x="244126" y="153878"/>
                </a:lnTo>
                <a:cubicBezTo>
                  <a:pt x="243935" y="147877"/>
                  <a:pt x="248984" y="142829"/>
                  <a:pt x="255080" y="142829"/>
                </a:cubicBezTo>
                <a:close/>
                <a:moveTo>
                  <a:pt x="243935" y="364190"/>
                </a:moveTo>
                <a:lnTo>
                  <a:pt x="243935" y="267225"/>
                </a:lnTo>
                <a:lnTo>
                  <a:pt x="147733" y="267225"/>
                </a:lnTo>
                <a:lnTo>
                  <a:pt x="147733" y="364190"/>
                </a:lnTo>
                <a:lnTo>
                  <a:pt x="243935" y="364190"/>
                </a:ln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55"/>
          <p:cNvSpPr/>
          <p:nvPr/>
        </p:nvSpPr>
        <p:spPr>
          <a:xfrm>
            <a:off x="4782030" y="4941783"/>
            <a:ext cx="390525" cy="314325"/>
          </a:xfrm>
          <a:custGeom>
            <a:avLst/>
            <a:gdLst/>
            <a:ahLst/>
            <a:cxnLst/>
            <a:rect l="l" t="t" r="r" b="b"/>
            <a:pathLst>
              <a:path w="390525" h="314325" extrusionOk="0">
                <a:moveTo>
                  <a:pt x="384512" y="120468"/>
                </a:moveTo>
                <a:lnTo>
                  <a:pt x="319361" y="12645"/>
                </a:lnTo>
                <a:cubicBezTo>
                  <a:pt x="316504" y="7883"/>
                  <a:pt x="310503" y="5978"/>
                  <a:pt x="305360" y="8264"/>
                </a:cubicBezTo>
                <a:lnTo>
                  <a:pt x="265545" y="25790"/>
                </a:lnTo>
                <a:lnTo>
                  <a:pt x="204109" y="7597"/>
                </a:lnTo>
                <a:cubicBezTo>
                  <a:pt x="201252" y="6740"/>
                  <a:pt x="198203" y="7121"/>
                  <a:pt x="195536" y="8550"/>
                </a:cubicBezTo>
                <a:lnTo>
                  <a:pt x="124766" y="47697"/>
                </a:lnTo>
                <a:lnTo>
                  <a:pt x="83999" y="21599"/>
                </a:lnTo>
                <a:cubicBezTo>
                  <a:pt x="81522" y="19980"/>
                  <a:pt x="78379" y="19503"/>
                  <a:pt x="75521" y="20170"/>
                </a:cubicBezTo>
                <a:cubicBezTo>
                  <a:pt x="72569" y="20837"/>
                  <a:pt x="70092" y="22647"/>
                  <a:pt x="68568" y="25218"/>
                </a:cubicBezTo>
                <a:lnTo>
                  <a:pt x="8751" y="124183"/>
                </a:lnTo>
                <a:cubicBezTo>
                  <a:pt x="5608" y="129327"/>
                  <a:pt x="7227" y="136089"/>
                  <a:pt x="12276" y="139328"/>
                </a:cubicBezTo>
                <a:lnTo>
                  <a:pt x="37421" y="155425"/>
                </a:lnTo>
                <a:lnTo>
                  <a:pt x="32373" y="162188"/>
                </a:lnTo>
                <a:cubicBezTo>
                  <a:pt x="22086" y="175904"/>
                  <a:pt x="24849" y="195430"/>
                  <a:pt x="38565" y="205717"/>
                </a:cubicBezTo>
                <a:cubicBezTo>
                  <a:pt x="43994" y="209813"/>
                  <a:pt x="50471" y="211908"/>
                  <a:pt x="57138" y="211908"/>
                </a:cubicBezTo>
                <a:cubicBezTo>
                  <a:pt x="57710" y="211908"/>
                  <a:pt x="58376" y="211908"/>
                  <a:pt x="58948" y="211813"/>
                </a:cubicBezTo>
                <a:cubicBezTo>
                  <a:pt x="60567" y="218671"/>
                  <a:pt x="64473" y="225053"/>
                  <a:pt x="70568" y="229625"/>
                </a:cubicBezTo>
                <a:cubicBezTo>
                  <a:pt x="76188" y="233816"/>
                  <a:pt x="82665" y="235816"/>
                  <a:pt x="89142" y="235816"/>
                </a:cubicBezTo>
                <a:cubicBezTo>
                  <a:pt x="89714" y="235816"/>
                  <a:pt x="90285" y="235816"/>
                  <a:pt x="90857" y="235721"/>
                </a:cubicBezTo>
                <a:cubicBezTo>
                  <a:pt x="92476" y="242865"/>
                  <a:pt x="96572" y="249056"/>
                  <a:pt x="102477" y="253533"/>
                </a:cubicBezTo>
                <a:cubicBezTo>
                  <a:pt x="107907" y="257628"/>
                  <a:pt x="114384" y="259724"/>
                  <a:pt x="121051" y="259724"/>
                </a:cubicBezTo>
                <a:cubicBezTo>
                  <a:pt x="121623" y="259724"/>
                  <a:pt x="122289" y="259724"/>
                  <a:pt x="122861" y="259628"/>
                </a:cubicBezTo>
                <a:cubicBezTo>
                  <a:pt x="124480" y="266486"/>
                  <a:pt x="128385" y="272868"/>
                  <a:pt x="134481" y="277440"/>
                </a:cubicBezTo>
                <a:cubicBezTo>
                  <a:pt x="140101" y="281632"/>
                  <a:pt x="146578" y="283632"/>
                  <a:pt x="153055" y="283632"/>
                </a:cubicBezTo>
                <a:cubicBezTo>
                  <a:pt x="162485" y="283632"/>
                  <a:pt x="171915" y="279345"/>
                  <a:pt x="178010" y="271154"/>
                </a:cubicBezTo>
                <a:lnTo>
                  <a:pt x="179058" y="269820"/>
                </a:lnTo>
                <a:lnTo>
                  <a:pt x="223445" y="301443"/>
                </a:lnTo>
                <a:cubicBezTo>
                  <a:pt x="229160" y="305539"/>
                  <a:pt x="235732" y="307444"/>
                  <a:pt x="242304" y="307444"/>
                </a:cubicBezTo>
                <a:cubicBezTo>
                  <a:pt x="252496" y="307444"/>
                  <a:pt x="262497" y="302777"/>
                  <a:pt x="268784" y="293919"/>
                </a:cubicBezTo>
                <a:cubicBezTo>
                  <a:pt x="271546" y="290109"/>
                  <a:pt x="273356" y="285918"/>
                  <a:pt x="274213" y="281536"/>
                </a:cubicBezTo>
                <a:cubicBezTo>
                  <a:pt x="286310" y="283822"/>
                  <a:pt x="299264" y="279155"/>
                  <a:pt x="306884" y="268582"/>
                </a:cubicBezTo>
                <a:cubicBezTo>
                  <a:pt x="310979" y="262867"/>
                  <a:pt x="312980" y="256295"/>
                  <a:pt x="312980" y="249818"/>
                </a:cubicBezTo>
                <a:cubicBezTo>
                  <a:pt x="321743" y="248770"/>
                  <a:pt x="330029" y="244198"/>
                  <a:pt x="335554" y="236578"/>
                </a:cubicBezTo>
                <a:cubicBezTo>
                  <a:pt x="338888" y="231911"/>
                  <a:pt x="340888" y="226577"/>
                  <a:pt x="341460" y="221243"/>
                </a:cubicBezTo>
                <a:cubicBezTo>
                  <a:pt x="351842" y="221433"/>
                  <a:pt x="362224" y="216766"/>
                  <a:pt x="368796" y="207717"/>
                </a:cubicBezTo>
                <a:cubicBezTo>
                  <a:pt x="373844" y="200669"/>
                  <a:pt x="375845" y="192096"/>
                  <a:pt x="374416" y="183524"/>
                </a:cubicBezTo>
                <a:cubicBezTo>
                  <a:pt x="372987" y="174951"/>
                  <a:pt x="368320" y="167427"/>
                  <a:pt x="361176" y="162378"/>
                </a:cubicBezTo>
                <a:lnTo>
                  <a:pt x="350413" y="154758"/>
                </a:lnTo>
                <a:lnTo>
                  <a:pt x="380893" y="135518"/>
                </a:lnTo>
                <a:cubicBezTo>
                  <a:pt x="386036" y="132375"/>
                  <a:pt x="387656" y="125707"/>
                  <a:pt x="384512" y="120468"/>
                </a:cubicBezTo>
                <a:close/>
                <a:moveTo>
                  <a:pt x="64377" y="186000"/>
                </a:moveTo>
                <a:cubicBezTo>
                  <a:pt x="62949" y="187905"/>
                  <a:pt x="60853" y="189144"/>
                  <a:pt x="58567" y="189429"/>
                </a:cubicBezTo>
                <a:cubicBezTo>
                  <a:pt x="56186" y="189810"/>
                  <a:pt x="53900" y="189144"/>
                  <a:pt x="51995" y="187715"/>
                </a:cubicBezTo>
                <a:cubicBezTo>
                  <a:pt x="48090" y="184762"/>
                  <a:pt x="47232" y="179238"/>
                  <a:pt x="50185" y="175237"/>
                </a:cubicBezTo>
                <a:lnTo>
                  <a:pt x="64758" y="155806"/>
                </a:lnTo>
                <a:cubicBezTo>
                  <a:pt x="67711" y="151901"/>
                  <a:pt x="73235" y="151044"/>
                  <a:pt x="77236" y="153996"/>
                </a:cubicBezTo>
                <a:cubicBezTo>
                  <a:pt x="81141" y="156949"/>
                  <a:pt x="81999" y="162474"/>
                  <a:pt x="79046" y="166474"/>
                </a:cubicBezTo>
                <a:lnTo>
                  <a:pt x="64377" y="186000"/>
                </a:lnTo>
                <a:close/>
                <a:moveTo>
                  <a:pt x="96381" y="210003"/>
                </a:moveTo>
                <a:cubicBezTo>
                  <a:pt x="93428" y="213909"/>
                  <a:pt x="87904" y="214766"/>
                  <a:pt x="83903" y="211813"/>
                </a:cubicBezTo>
                <a:cubicBezTo>
                  <a:pt x="79998" y="208860"/>
                  <a:pt x="79141" y="203336"/>
                  <a:pt x="82094" y="199335"/>
                </a:cubicBezTo>
                <a:lnTo>
                  <a:pt x="96667" y="179904"/>
                </a:lnTo>
                <a:cubicBezTo>
                  <a:pt x="96667" y="179904"/>
                  <a:pt x="96667" y="179904"/>
                  <a:pt x="96667" y="179904"/>
                </a:cubicBezTo>
                <a:lnTo>
                  <a:pt x="106954" y="166284"/>
                </a:lnTo>
                <a:cubicBezTo>
                  <a:pt x="108383" y="164378"/>
                  <a:pt x="110478" y="163140"/>
                  <a:pt x="112764" y="162855"/>
                </a:cubicBezTo>
                <a:cubicBezTo>
                  <a:pt x="115145" y="162474"/>
                  <a:pt x="117432" y="163140"/>
                  <a:pt x="119336" y="164569"/>
                </a:cubicBezTo>
                <a:cubicBezTo>
                  <a:pt x="123242" y="167522"/>
                  <a:pt x="124099" y="173046"/>
                  <a:pt x="121146" y="177047"/>
                </a:cubicBezTo>
                <a:lnTo>
                  <a:pt x="96381" y="210003"/>
                </a:lnTo>
                <a:close/>
                <a:moveTo>
                  <a:pt x="128385" y="234006"/>
                </a:moveTo>
                <a:cubicBezTo>
                  <a:pt x="126957" y="235911"/>
                  <a:pt x="124861" y="237150"/>
                  <a:pt x="122575" y="237435"/>
                </a:cubicBezTo>
                <a:cubicBezTo>
                  <a:pt x="120194" y="237816"/>
                  <a:pt x="117908" y="237150"/>
                  <a:pt x="116003" y="235721"/>
                </a:cubicBezTo>
                <a:cubicBezTo>
                  <a:pt x="114098" y="234292"/>
                  <a:pt x="112860" y="232197"/>
                  <a:pt x="112574" y="229911"/>
                </a:cubicBezTo>
                <a:cubicBezTo>
                  <a:pt x="112193" y="227529"/>
                  <a:pt x="112860" y="225243"/>
                  <a:pt x="114288" y="223338"/>
                </a:cubicBezTo>
                <a:lnTo>
                  <a:pt x="139053" y="190286"/>
                </a:lnTo>
                <a:cubicBezTo>
                  <a:pt x="139053" y="190286"/>
                  <a:pt x="139053" y="190286"/>
                  <a:pt x="139053" y="190286"/>
                </a:cubicBezTo>
                <a:lnTo>
                  <a:pt x="143530" y="184286"/>
                </a:lnTo>
                <a:cubicBezTo>
                  <a:pt x="144959" y="182381"/>
                  <a:pt x="147054" y="181143"/>
                  <a:pt x="149340" y="180857"/>
                </a:cubicBezTo>
                <a:cubicBezTo>
                  <a:pt x="149721" y="180761"/>
                  <a:pt x="150198" y="180761"/>
                  <a:pt x="150578" y="180761"/>
                </a:cubicBezTo>
                <a:cubicBezTo>
                  <a:pt x="152484" y="180761"/>
                  <a:pt x="154293" y="181333"/>
                  <a:pt x="155912" y="182571"/>
                </a:cubicBezTo>
                <a:cubicBezTo>
                  <a:pt x="157818" y="184000"/>
                  <a:pt x="159056" y="186095"/>
                  <a:pt x="159342" y="188382"/>
                </a:cubicBezTo>
                <a:cubicBezTo>
                  <a:pt x="159723" y="190763"/>
                  <a:pt x="159056" y="193049"/>
                  <a:pt x="157627" y="194954"/>
                </a:cubicBezTo>
                <a:lnTo>
                  <a:pt x="128385" y="234006"/>
                </a:lnTo>
                <a:close/>
                <a:moveTo>
                  <a:pt x="174867" y="238483"/>
                </a:moveTo>
                <a:lnTo>
                  <a:pt x="160294" y="257914"/>
                </a:lnTo>
                <a:cubicBezTo>
                  <a:pt x="157341" y="261819"/>
                  <a:pt x="151817" y="262677"/>
                  <a:pt x="147816" y="259724"/>
                </a:cubicBezTo>
                <a:cubicBezTo>
                  <a:pt x="143911" y="256771"/>
                  <a:pt x="143054" y="251247"/>
                  <a:pt x="146007" y="247246"/>
                </a:cubicBezTo>
                <a:lnTo>
                  <a:pt x="160580" y="227815"/>
                </a:lnTo>
                <a:cubicBezTo>
                  <a:pt x="162009" y="225910"/>
                  <a:pt x="164104" y="224672"/>
                  <a:pt x="166390" y="224386"/>
                </a:cubicBezTo>
                <a:cubicBezTo>
                  <a:pt x="168771" y="224005"/>
                  <a:pt x="171057" y="224672"/>
                  <a:pt x="172962" y="226101"/>
                </a:cubicBezTo>
                <a:cubicBezTo>
                  <a:pt x="177058" y="229053"/>
                  <a:pt x="177820" y="234578"/>
                  <a:pt x="174867" y="238483"/>
                </a:cubicBezTo>
                <a:close/>
                <a:moveTo>
                  <a:pt x="352509" y="187143"/>
                </a:moveTo>
                <a:cubicBezTo>
                  <a:pt x="352985" y="189810"/>
                  <a:pt x="352318" y="192477"/>
                  <a:pt x="350699" y="194763"/>
                </a:cubicBezTo>
                <a:cubicBezTo>
                  <a:pt x="347365" y="199431"/>
                  <a:pt x="340888" y="200478"/>
                  <a:pt x="336221" y="197144"/>
                </a:cubicBezTo>
                <a:lnTo>
                  <a:pt x="328220" y="191430"/>
                </a:lnTo>
                <a:cubicBezTo>
                  <a:pt x="328220" y="191430"/>
                  <a:pt x="328220" y="191430"/>
                  <a:pt x="328220" y="191430"/>
                </a:cubicBezTo>
                <a:lnTo>
                  <a:pt x="328220" y="191430"/>
                </a:lnTo>
                <a:lnTo>
                  <a:pt x="283357" y="159616"/>
                </a:lnTo>
                <a:cubicBezTo>
                  <a:pt x="278404" y="156092"/>
                  <a:pt x="271451" y="157235"/>
                  <a:pt x="267831" y="162188"/>
                </a:cubicBezTo>
                <a:cubicBezTo>
                  <a:pt x="264307" y="167141"/>
                  <a:pt x="265450" y="174094"/>
                  <a:pt x="270403" y="177714"/>
                </a:cubicBezTo>
                <a:lnTo>
                  <a:pt x="315170" y="209527"/>
                </a:lnTo>
                <a:cubicBezTo>
                  <a:pt x="319743" y="212861"/>
                  <a:pt x="320695" y="219147"/>
                  <a:pt x="317457" y="223719"/>
                </a:cubicBezTo>
                <a:cubicBezTo>
                  <a:pt x="314123" y="228386"/>
                  <a:pt x="307646" y="229434"/>
                  <a:pt x="302978" y="226101"/>
                </a:cubicBezTo>
                <a:lnTo>
                  <a:pt x="299454" y="223624"/>
                </a:lnTo>
                <a:cubicBezTo>
                  <a:pt x="299454" y="223624"/>
                  <a:pt x="299454" y="223624"/>
                  <a:pt x="299454" y="223624"/>
                </a:cubicBezTo>
                <a:cubicBezTo>
                  <a:pt x="299454" y="223624"/>
                  <a:pt x="299454" y="223624"/>
                  <a:pt x="299454" y="223624"/>
                </a:cubicBezTo>
                <a:lnTo>
                  <a:pt x="265069" y="199145"/>
                </a:lnTo>
                <a:cubicBezTo>
                  <a:pt x="260402" y="195811"/>
                  <a:pt x="253925" y="196383"/>
                  <a:pt x="250115" y="200574"/>
                </a:cubicBezTo>
                <a:cubicBezTo>
                  <a:pt x="245638" y="205622"/>
                  <a:pt x="246591" y="213242"/>
                  <a:pt x="251925" y="217052"/>
                </a:cubicBezTo>
                <a:lnTo>
                  <a:pt x="286405" y="241626"/>
                </a:lnTo>
                <a:cubicBezTo>
                  <a:pt x="290977" y="244960"/>
                  <a:pt x="291929" y="251247"/>
                  <a:pt x="288691" y="255819"/>
                </a:cubicBezTo>
                <a:cubicBezTo>
                  <a:pt x="285357" y="260486"/>
                  <a:pt x="278880" y="261534"/>
                  <a:pt x="274213" y="258200"/>
                </a:cubicBezTo>
                <a:lnTo>
                  <a:pt x="261926" y="249437"/>
                </a:lnTo>
                <a:cubicBezTo>
                  <a:pt x="261926" y="249437"/>
                  <a:pt x="261926" y="249437"/>
                  <a:pt x="261926" y="249437"/>
                </a:cubicBezTo>
                <a:lnTo>
                  <a:pt x="243257" y="236197"/>
                </a:lnTo>
                <a:cubicBezTo>
                  <a:pt x="237923" y="232387"/>
                  <a:pt x="230398" y="234006"/>
                  <a:pt x="227064" y="239912"/>
                </a:cubicBezTo>
                <a:cubicBezTo>
                  <a:pt x="224302" y="244865"/>
                  <a:pt x="225921" y="251151"/>
                  <a:pt x="230589" y="254485"/>
                </a:cubicBezTo>
                <a:lnTo>
                  <a:pt x="248686" y="267344"/>
                </a:lnTo>
                <a:cubicBezTo>
                  <a:pt x="252877" y="270773"/>
                  <a:pt x="253734" y="276774"/>
                  <a:pt x="250591" y="281155"/>
                </a:cubicBezTo>
                <a:cubicBezTo>
                  <a:pt x="247257" y="285822"/>
                  <a:pt x="240780" y="286870"/>
                  <a:pt x="236113" y="283536"/>
                </a:cubicBezTo>
                <a:lnTo>
                  <a:pt x="192203" y="252294"/>
                </a:lnTo>
                <a:lnTo>
                  <a:pt x="192298" y="252199"/>
                </a:lnTo>
                <a:cubicBezTo>
                  <a:pt x="201156" y="240388"/>
                  <a:pt x="200870" y="223910"/>
                  <a:pt x="191060" y="212861"/>
                </a:cubicBezTo>
                <a:cubicBezTo>
                  <a:pt x="187250" y="208575"/>
                  <a:pt x="182773" y="205622"/>
                  <a:pt x="177915" y="204003"/>
                </a:cubicBezTo>
                <a:cubicBezTo>
                  <a:pt x="181154" y="197907"/>
                  <a:pt x="182202" y="190858"/>
                  <a:pt x="180868" y="183905"/>
                </a:cubicBezTo>
                <a:cubicBezTo>
                  <a:pt x="179535" y="176666"/>
                  <a:pt x="175629" y="170094"/>
                  <a:pt x="169914" y="165522"/>
                </a:cubicBezTo>
                <a:cubicBezTo>
                  <a:pt x="163152" y="159997"/>
                  <a:pt x="154484" y="157616"/>
                  <a:pt x="145911" y="158854"/>
                </a:cubicBezTo>
                <a:cubicBezTo>
                  <a:pt x="144768" y="159044"/>
                  <a:pt x="143530" y="159235"/>
                  <a:pt x="142387" y="159521"/>
                </a:cubicBezTo>
                <a:cubicBezTo>
                  <a:pt x="140292" y="154663"/>
                  <a:pt x="136958" y="150186"/>
                  <a:pt x="132386" y="146757"/>
                </a:cubicBezTo>
                <a:cubicBezTo>
                  <a:pt x="125718" y="141804"/>
                  <a:pt x="117527" y="139709"/>
                  <a:pt x="109335" y="140852"/>
                </a:cubicBezTo>
                <a:cubicBezTo>
                  <a:pt x="105240" y="141423"/>
                  <a:pt x="101334" y="142852"/>
                  <a:pt x="97905" y="144852"/>
                </a:cubicBezTo>
                <a:cubicBezTo>
                  <a:pt x="95905" y="141709"/>
                  <a:pt x="93333" y="138852"/>
                  <a:pt x="90190" y="136470"/>
                </a:cubicBezTo>
                <a:cubicBezTo>
                  <a:pt x="78284" y="127517"/>
                  <a:pt x="61996" y="128469"/>
                  <a:pt x="51137" y="137899"/>
                </a:cubicBezTo>
                <a:lnTo>
                  <a:pt x="33135" y="126374"/>
                </a:lnTo>
                <a:lnTo>
                  <a:pt x="81522" y="46364"/>
                </a:lnTo>
                <a:lnTo>
                  <a:pt x="102573" y="59794"/>
                </a:lnTo>
                <a:lnTo>
                  <a:pt x="88666" y="67509"/>
                </a:lnTo>
                <a:cubicBezTo>
                  <a:pt x="85332" y="69319"/>
                  <a:pt x="83237" y="72748"/>
                  <a:pt x="82951" y="76463"/>
                </a:cubicBezTo>
                <a:cubicBezTo>
                  <a:pt x="82379" y="84369"/>
                  <a:pt x="83999" y="92274"/>
                  <a:pt x="87618" y="99323"/>
                </a:cubicBezTo>
                <a:cubicBezTo>
                  <a:pt x="98667" y="121135"/>
                  <a:pt x="125528" y="129993"/>
                  <a:pt x="147435" y="119040"/>
                </a:cubicBezTo>
                <a:lnTo>
                  <a:pt x="198966" y="93322"/>
                </a:lnTo>
                <a:lnTo>
                  <a:pt x="225064" y="93703"/>
                </a:lnTo>
                <a:lnTo>
                  <a:pt x="323934" y="163331"/>
                </a:lnTo>
                <a:cubicBezTo>
                  <a:pt x="323934" y="163331"/>
                  <a:pt x="323934" y="163331"/>
                  <a:pt x="323934" y="163331"/>
                </a:cubicBezTo>
                <a:lnTo>
                  <a:pt x="348127" y="180571"/>
                </a:lnTo>
                <a:cubicBezTo>
                  <a:pt x="350603" y="182095"/>
                  <a:pt x="352127" y="184381"/>
                  <a:pt x="352509" y="187143"/>
                </a:cubicBezTo>
                <a:close/>
                <a:moveTo>
                  <a:pt x="330887" y="140947"/>
                </a:moveTo>
                <a:lnTo>
                  <a:pt x="235256" y="73605"/>
                </a:lnTo>
                <a:cubicBezTo>
                  <a:pt x="233446" y="72367"/>
                  <a:pt x="231255" y="71605"/>
                  <a:pt x="229065" y="71700"/>
                </a:cubicBezTo>
                <a:lnTo>
                  <a:pt x="196775" y="70938"/>
                </a:lnTo>
                <a:lnTo>
                  <a:pt x="196584" y="70938"/>
                </a:lnTo>
                <a:cubicBezTo>
                  <a:pt x="194870" y="71034"/>
                  <a:pt x="193155" y="71415"/>
                  <a:pt x="191631" y="72177"/>
                </a:cubicBezTo>
                <a:lnTo>
                  <a:pt x="137720" y="99132"/>
                </a:lnTo>
                <a:cubicBezTo>
                  <a:pt x="126671" y="104657"/>
                  <a:pt x="113145" y="100180"/>
                  <a:pt x="107621" y="89226"/>
                </a:cubicBezTo>
                <a:cubicBezTo>
                  <a:pt x="106668" y="87417"/>
                  <a:pt x="106002" y="85416"/>
                  <a:pt x="105620" y="83416"/>
                </a:cubicBezTo>
                <a:lnTo>
                  <a:pt x="202204" y="29981"/>
                </a:lnTo>
                <a:lnTo>
                  <a:pt x="263069" y="47983"/>
                </a:lnTo>
                <a:cubicBezTo>
                  <a:pt x="265545" y="48745"/>
                  <a:pt x="268308" y="48555"/>
                  <a:pt x="270689" y="47507"/>
                </a:cubicBezTo>
                <a:lnTo>
                  <a:pt x="305360" y="32267"/>
                </a:lnTo>
                <a:lnTo>
                  <a:pt x="359843" y="122469"/>
                </a:lnTo>
                <a:lnTo>
                  <a:pt x="330887" y="140947"/>
                </a:ln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55"/>
          <p:cNvSpPr/>
          <p:nvPr/>
        </p:nvSpPr>
        <p:spPr>
          <a:xfrm>
            <a:off x="1447486" y="5552122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63875" y="180499"/>
                </a:moveTo>
                <a:lnTo>
                  <a:pt x="363875" y="173641"/>
                </a:lnTo>
                <a:cubicBezTo>
                  <a:pt x="363875" y="80963"/>
                  <a:pt x="287294" y="7144"/>
                  <a:pt x="195854" y="7144"/>
                </a:cubicBezTo>
                <a:cubicBezTo>
                  <a:pt x="103843" y="7144"/>
                  <a:pt x="29357" y="81629"/>
                  <a:pt x="29357" y="173641"/>
                </a:cubicBezTo>
                <a:lnTo>
                  <a:pt x="29357" y="180499"/>
                </a:lnTo>
                <a:cubicBezTo>
                  <a:pt x="14689" y="194024"/>
                  <a:pt x="6688" y="212884"/>
                  <a:pt x="7164" y="232696"/>
                </a:cubicBezTo>
                <a:cubicBezTo>
                  <a:pt x="8021" y="268415"/>
                  <a:pt x="38882" y="297561"/>
                  <a:pt x="74601" y="297561"/>
                </a:cubicBezTo>
                <a:lnTo>
                  <a:pt x="107081" y="297561"/>
                </a:lnTo>
                <a:cubicBezTo>
                  <a:pt x="125464" y="297561"/>
                  <a:pt x="140419" y="282607"/>
                  <a:pt x="140419" y="264224"/>
                </a:cubicBezTo>
                <a:lnTo>
                  <a:pt x="140419" y="196215"/>
                </a:lnTo>
                <a:cubicBezTo>
                  <a:pt x="140419" y="177832"/>
                  <a:pt x="125464" y="162878"/>
                  <a:pt x="107081" y="162878"/>
                </a:cubicBezTo>
                <a:lnTo>
                  <a:pt x="96604" y="162878"/>
                </a:lnTo>
                <a:cubicBezTo>
                  <a:pt x="102128" y="112967"/>
                  <a:pt x="144514" y="74104"/>
                  <a:pt x="195854" y="74104"/>
                </a:cubicBezTo>
                <a:cubicBezTo>
                  <a:pt x="247956" y="74104"/>
                  <a:pt x="291009" y="113062"/>
                  <a:pt x="296629" y="162878"/>
                </a:cubicBezTo>
                <a:lnTo>
                  <a:pt x="286151" y="162878"/>
                </a:lnTo>
                <a:cubicBezTo>
                  <a:pt x="267768" y="162878"/>
                  <a:pt x="252814" y="177832"/>
                  <a:pt x="252814" y="196215"/>
                </a:cubicBezTo>
                <a:lnTo>
                  <a:pt x="252814" y="264319"/>
                </a:lnTo>
                <a:cubicBezTo>
                  <a:pt x="252814" y="282702"/>
                  <a:pt x="267768" y="297657"/>
                  <a:pt x="286151" y="297657"/>
                </a:cubicBezTo>
                <a:lnTo>
                  <a:pt x="297295" y="297657"/>
                </a:lnTo>
                <a:lnTo>
                  <a:pt x="297295" y="308801"/>
                </a:lnTo>
                <a:cubicBezTo>
                  <a:pt x="297295" y="327184"/>
                  <a:pt x="282341" y="342138"/>
                  <a:pt x="263958" y="342138"/>
                </a:cubicBezTo>
                <a:lnTo>
                  <a:pt x="250909" y="342138"/>
                </a:lnTo>
                <a:cubicBezTo>
                  <a:pt x="246337" y="329184"/>
                  <a:pt x="233954" y="319945"/>
                  <a:pt x="219476" y="319945"/>
                </a:cubicBezTo>
                <a:lnTo>
                  <a:pt x="196140" y="319945"/>
                </a:lnTo>
                <a:cubicBezTo>
                  <a:pt x="178804" y="319945"/>
                  <a:pt x="163279" y="334042"/>
                  <a:pt x="162326" y="351377"/>
                </a:cubicBezTo>
                <a:cubicBezTo>
                  <a:pt x="161278" y="370618"/>
                  <a:pt x="176614" y="386524"/>
                  <a:pt x="195568" y="386524"/>
                </a:cubicBezTo>
                <a:lnTo>
                  <a:pt x="219476" y="386524"/>
                </a:lnTo>
                <a:cubicBezTo>
                  <a:pt x="233954" y="386524"/>
                  <a:pt x="246241" y="377285"/>
                  <a:pt x="250909" y="364332"/>
                </a:cubicBezTo>
                <a:lnTo>
                  <a:pt x="263958" y="364332"/>
                </a:lnTo>
                <a:cubicBezTo>
                  <a:pt x="294628" y="364332"/>
                  <a:pt x="319489" y="339471"/>
                  <a:pt x="319489" y="308801"/>
                </a:cubicBezTo>
                <a:lnTo>
                  <a:pt x="319489" y="297657"/>
                </a:lnTo>
                <a:cubicBezTo>
                  <a:pt x="356255" y="297657"/>
                  <a:pt x="386068" y="267748"/>
                  <a:pt x="386068" y="231076"/>
                </a:cubicBezTo>
                <a:cubicBezTo>
                  <a:pt x="386068" y="211836"/>
                  <a:pt x="378067" y="193738"/>
                  <a:pt x="363875" y="180499"/>
                </a:cubicBezTo>
                <a:close/>
                <a:moveTo>
                  <a:pt x="219381" y="364236"/>
                </a:moveTo>
                <a:lnTo>
                  <a:pt x="196045" y="364236"/>
                </a:lnTo>
                <a:cubicBezTo>
                  <a:pt x="190330" y="364236"/>
                  <a:pt x="185377" y="360045"/>
                  <a:pt x="184710" y="354425"/>
                </a:cubicBezTo>
                <a:cubicBezTo>
                  <a:pt x="183948" y="347758"/>
                  <a:pt x="189187" y="342043"/>
                  <a:pt x="195759" y="342043"/>
                </a:cubicBezTo>
                <a:lnTo>
                  <a:pt x="219095" y="342043"/>
                </a:lnTo>
                <a:cubicBezTo>
                  <a:pt x="224810" y="342043"/>
                  <a:pt x="229763" y="346234"/>
                  <a:pt x="230430" y="351854"/>
                </a:cubicBezTo>
                <a:cubicBezTo>
                  <a:pt x="231097" y="358521"/>
                  <a:pt x="225858" y="364236"/>
                  <a:pt x="219381" y="364236"/>
                </a:cubicBezTo>
                <a:close/>
                <a:moveTo>
                  <a:pt x="73744" y="275082"/>
                </a:moveTo>
                <a:cubicBezTo>
                  <a:pt x="49264" y="275082"/>
                  <a:pt x="29357" y="255175"/>
                  <a:pt x="29357" y="230696"/>
                </a:cubicBezTo>
                <a:cubicBezTo>
                  <a:pt x="29357" y="205835"/>
                  <a:pt x="49645" y="184785"/>
                  <a:pt x="73744" y="184785"/>
                </a:cubicBezTo>
                <a:lnTo>
                  <a:pt x="73744" y="275082"/>
                </a:lnTo>
                <a:close/>
                <a:moveTo>
                  <a:pt x="118130" y="196215"/>
                </a:moveTo>
                <a:lnTo>
                  <a:pt x="118130" y="264319"/>
                </a:lnTo>
                <a:cubicBezTo>
                  <a:pt x="118130" y="270415"/>
                  <a:pt x="113177" y="275463"/>
                  <a:pt x="106986" y="275463"/>
                </a:cubicBezTo>
                <a:lnTo>
                  <a:pt x="95842" y="275463"/>
                </a:lnTo>
                <a:lnTo>
                  <a:pt x="95842" y="185166"/>
                </a:lnTo>
                <a:lnTo>
                  <a:pt x="106986" y="185166"/>
                </a:lnTo>
                <a:cubicBezTo>
                  <a:pt x="113177" y="185071"/>
                  <a:pt x="118130" y="190119"/>
                  <a:pt x="118130" y="196215"/>
                </a:cubicBezTo>
                <a:close/>
                <a:moveTo>
                  <a:pt x="297200" y="275368"/>
                </a:moveTo>
                <a:lnTo>
                  <a:pt x="286056" y="275368"/>
                </a:lnTo>
                <a:cubicBezTo>
                  <a:pt x="279960" y="275368"/>
                  <a:pt x="274912" y="270415"/>
                  <a:pt x="274912" y="264224"/>
                </a:cubicBezTo>
                <a:lnTo>
                  <a:pt x="274912" y="196215"/>
                </a:lnTo>
                <a:cubicBezTo>
                  <a:pt x="274912" y="190119"/>
                  <a:pt x="279865" y="185071"/>
                  <a:pt x="286056" y="185071"/>
                </a:cubicBezTo>
                <a:lnTo>
                  <a:pt x="297200" y="185071"/>
                </a:lnTo>
                <a:lnTo>
                  <a:pt x="297200" y="275368"/>
                </a:lnTo>
                <a:close/>
                <a:moveTo>
                  <a:pt x="318727" y="162878"/>
                </a:moveTo>
                <a:cubicBezTo>
                  <a:pt x="313012" y="101060"/>
                  <a:pt x="259862" y="51816"/>
                  <a:pt x="195664" y="51816"/>
                </a:cubicBezTo>
                <a:cubicBezTo>
                  <a:pt x="132037" y="51816"/>
                  <a:pt x="79649" y="100679"/>
                  <a:pt x="74029" y="162878"/>
                </a:cubicBezTo>
                <a:lnTo>
                  <a:pt x="73553" y="162878"/>
                </a:lnTo>
                <a:cubicBezTo>
                  <a:pt x="65933" y="162878"/>
                  <a:pt x="58504" y="164211"/>
                  <a:pt x="51550" y="166783"/>
                </a:cubicBezTo>
                <a:cubicBezTo>
                  <a:pt x="55360" y="90583"/>
                  <a:pt x="118511" y="29718"/>
                  <a:pt x="195664" y="29718"/>
                </a:cubicBezTo>
                <a:cubicBezTo>
                  <a:pt x="273578" y="29718"/>
                  <a:pt x="337491" y="90583"/>
                  <a:pt x="341301" y="166783"/>
                </a:cubicBezTo>
                <a:cubicBezTo>
                  <a:pt x="334348" y="164211"/>
                  <a:pt x="326918" y="162878"/>
                  <a:pt x="319298" y="162878"/>
                </a:cubicBezTo>
                <a:lnTo>
                  <a:pt x="318727" y="162878"/>
                </a:lnTo>
                <a:close/>
                <a:moveTo>
                  <a:pt x="319489" y="275082"/>
                </a:moveTo>
                <a:lnTo>
                  <a:pt x="319489" y="184785"/>
                </a:lnTo>
                <a:cubicBezTo>
                  <a:pt x="343587" y="184785"/>
                  <a:pt x="363875" y="205835"/>
                  <a:pt x="363875" y="230696"/>
                </a:cubicBezTo>
                <a:cubicBezTo>
                  <a:pt x="363875" y="255175"/>
                  <a:pt x="343968" y="275082"/>
                  <a:pt x="319489" y="275082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1" name="Google Shape;1371;p55"/>
          <p:cNvGrpSpPr/>
          <p:nvPr/>
        </p:nvGrpSpPr>
        <p:grpSpPr>
          <a:xfrm>
            <a:off x="8143535" y="5571196"/>
            <a:ext cx="390525" cy="390525"/>
            <a:chOff x="8143534" y="5571196"/>
            <a:chExt cx="390525" cy="390525"/>
          </a:xfrm>
          <a:solidFill>
            <a:srgbClr val="027794"/>
          </a:solidFill>
        </p:grpSpPr>
        <p:sp>
          <p:nvSpPr>
            <p:cNvPr id="1372" name="Google Shape;1372;p55"/>
            <p:cNvSpPr/>
            <p:nvPr/>
          </p:nvSpPr>
          <p:spPr>
            <a:xfrm>
              <a:off x="8143534" y="557119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86286" y="171426"/>
                  </a:moveTo>
                  <a:cubicBezTo>
                    <a:pt x="385619" y="162568"/>
                    <a:pt x="381523" y="154472"/>
                    <a:pt x="374760" y="148662"/>
                  </a:cubicBezTo>
                  <a:lnTo>
                    <a:pt x="341994" y="120563"/>
                  </a:lnTo>
                  <a:lnTo>
                    <a:pt x="341994" y="40743"/>
                  </a:lnTo>
                  <a:cubicBezTo>
                    <a:pt x="341994" y="34647"/>
                    <a:pt x="330850" y="29313"/>
                    <a:pt x="330850" y="29313"/>
                  </a:cubicBezTo>
                  <a:lnTo>
                    <a:pt x="286273" y="29313"/>
                  </a:lnTo>
                  <a:cubicBezTo>
                    <a:pt x="280177" y="29313"/>
                    <a:pt x="275319" y="34171"/>
                    <a:pt x="275319" y="40267"/>
                  </a:cubicBezTo>
                  <a:lnTo>
                    <a:pt x="275319" y="63127"/>
                  </a:lnTo>
                  <a:lnTo>
                    <a:pt x="219121" y="15216"/>
                  </a:lnTo>
                  <a:cubicBezTo>
                    <a:pt x="206549" y="4453"/>
                    <a:pt x="188356" y="4453"/>
                    <a:pt x="175783" y="15216"/>
                  </a:cubicBezTo>
                  <a:lnTo>
                    <a:pt x="18811" y="148280"/>
                  </a:lnTo>
                  <a:cubicBezTo>
                    <a:pt x="4904" y="160187"/>
                    <a:pt x="3094" y="181142"/>
                    <a:pt x="15191" y="195239"/>
                  </a:cubicBezTo>
                  <a:cubicBezTo>
                    <a:pt x="24430" y="205907"/>
                    <a:pt x="39099" y="209336"/>
                    <a:pt x="51672" y="204954"/>
                  </a:cubicBezTo>
                  <a:lnTo>
                    <a:pt x="51672" y="374880"/>
                  </a:lnTo>
                  <a:cubicBezTo>
                    <a:pt x="51672" y="380976"/>
                    <a:pt x="56625" y="386024"/>
                    <a:pt x="62816" y="386024"/>
                  </a:cubicBezTo>
                  <a:lnTo>
                    <a:pt x="330755" y="386024"/>
                  </a:lnTo>
                  <a:cubicBezTo>
                    <a:pt x="330755" y="386024"/>
                    <a:pt x="341899" y="381357"/>
                    <a:pt x="341137" y="375261"/>
                  </a:cubicBezTo>
                  <a:lnTo>
                    <a:pt x="341137" y="205335"/>
                  </a:lnTo>
                  <a:cubicBezTo>
                    <a:pt x="354853" y="209907"/>
                    <a:pt x="369331" y="206097"/>
                    <a:pt x="378284" y="195620"/>
                  </a:cubicBezTo>
                  <a:cubicBezTo>
                    <a:pt x="384190" y="188857"/>
                    <a:pt x="386952" y="180284"/>
                    <a:pt x="386286" y="171426"/>
                  </a:cubicBezTo>
                  <a:close/>
                  <a:moveTo>
                    <a:pt x="297608" y="51506"/>
                  </a:moveTo>
                  <a:lnTo>
                    <a:pt x="319801" y="51506"/>
                  </a:lnTo>
                  <a:lnTo>
                    <a:pt x="319801" y="101227"/>
                  </a:lnTo>
                  <a:lnTo>
                    <a:pt x="297608" y="82177"/>
                  </a:lnTo>
                  <a:lnTo>
                    <a:pt x="297608" y="51506"/>
                  </a:lnTo>
                  <a:close/>
                  <a:moveTo>
                    <a:pt x="242077" y="363831"/>
                  </a:moveTo>
                  <a:lnTo>
                    <a:pt x="151780" y="363831"/>
                  </a:lnTo>
                  <a:lnTo>
                    <a:pt x="151780" y="275059"/>
                  </a:lnTo>
                  <a:lnTo>
                    <a:pt x="242077" y="275059"/>
                  </a:lnTo>
                  <a:lnTo>
                    <a:pt x="242077" y="363831"/>
                  </a:lnTo>
                  <a:close/>
                  <a:moveTo>
                    <a:pt x="319801" y="363831"/>
                  </a:moveTo>
                  <a:lnTo>
                    <a:pt x="264270" y="363831"/>
                  </a:lnTo>
                  <a:lnTo>
                    <a:pt x="264270" y="263914"/>
                  </a:lnTo>
                  <a:cubicBezTo>
                    <a:pt x="264270" y="257818"/>
                    <a:pt x="259317" y="252770"/>
                    <a:pt x="253126" y="252770"/>
                  </a:cubicBezTo>
                  <a:lnTo>
                    <a:pt x="140540" y="252770"/>
                  </a:lnTo>
                  <a:cubicBezTo>
                    <a:pt x="134445" y="252770"/>
                    <a:pt x="129587" y="257628"/>
                    <a:pt x="129587" y="263724"/>
                  </a:cubicBezTo>
                  <a:lnTo>
                    <a:pt x="129587" y="363831"/>
                  </a:lnTo>
                  <a:lnTo>
                    <a:pt x="74056" y="363831"/>
                  </a:lnTo>
                  <a:lnTo>
                    <a:pt x="74056" y="189047"/>
                  </a:lnTo>
                  <a:lnTo>
                    <a:pt x="197500" y="84272"/>
                  </a:lnTo>
                  <a:lnTo>
                    <a:pt x="319705" y="188952"/>
                  </a:lnTo>
                  <a:lnTo>
                    <a:pt x="319801" y="363831"/>
                  </a:lnTo>
                  <a:lnTo>
                    <a:pt x="319801" y="363831"/>
                  </a:lnTo>
                  <a:close/>
                  <a:moveTo>
                    <a:pt x="361520" y="181142"/>
                  </a:moveTo>
                  <a:cubicBezTo>
                    <a:pt x="357615" y="185714"/>
                    <a:pt x="350567" y="186380"/>
                    <a:pt x="345899" y="182380"/>
                  </a:cubicBezTo>
                  <a:lnTo>
                    <a:pt x="204929" y="61508"/>
                  </a:lnTo>
                  <a:cubicBezTo>
                    <a:pt x="200834" y="57983"/>
                    <a:pt x="194643" y="57983"/>
                    <a:pt x="190546" y="61508"/>
                  </a:cubicBezTo>
                  <a:cubicBezTo>
                    <a:pt x="187499" y="64080"/>
                    <a:pt x="48624" y="181904"/>
                    <a:pt x="48053" y="182380"/>
                  </a:cubicBezTo>
                  <a:cubicBezTo>
                    <a:pt x="43386" y="186380"/>
                    <a:pt x="36337" y="185809"/>
                    <a:pt x="32432" y="181142"/>
                  </a:cubicBezTo>
                  <a:cubicBezTo>
                    <a:pt x="28431" y="176474"/>
                    <a:pt x="29003" y="169426"/>
                    <a:pt x="33575" y="165521"/>
                  </a:cubicBezTo>
                  <a:lnTo>
                    <a:pt x="190546" y="32456"/>
                  </a:lnTo>
                  <a:cubicBezTo>
                    <a:pt x="194737" y="28837"/>
                    <a:pt x="200834" y="28837"/>
                    <a:pt x="205025" y="32456"/>
                  </a:cubicBezTo>
                  <a:lnTo>
                    <a:pt x="360473" y="165521"/>
                  </a:lnTo>
                  <a:cubicBezTo>
                    <a:pt x="364949" y="169521"/>
                    <a:pt x="365521" y="176474"/>
                    <a:pt x="361520" y="1811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55"/>
            <p:cNvSpPr/>
            <p:nvPr/>
          </p:nvSpPr>
          <p:spPr>
            <a:xfrm>
              <a:off x="8288170" y="5704332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86296" y="7144"/>
                  </a:moveTo>
                  <a:lnTo>
                    <a:pt x="18097" y="7144"/>
                  </a:lnTo>
                  <a:cubicBezTo>
                    <a:pt x="12001" y="7144"/>
                    <a:pt x="7144" y="12002"/>
                    <a:pt x="7144" y="18097"/>
                  </a:cubicBezTo>
                  <a:lnTo>
                    <a:pt x="7144" y="84867"/>
                  </a:lnTo>
                  <a:cubicBezTo>
                    <a:pt x="7144" y="90964"/>
                    <a:pt x="12096" y="96012"/>
                    <a:pt x="18288" y="96012"/>
                  </a:cubicBezTo>
                  <a:lnTo>
                    <a:pt x="86391" y="96012"/>
                  </a:lnTo>
                  <a:cubicBezTo>
                    <a:pt x="92487" y="96012"/>
                    <a:pt x="97536" y="91059"/>
                    <a:pt x="97536" y="84867"/>
                  </a:cubicBezTo>
                  <a:lnTo>
                    <a:pt x="97536" y="18288"/>
                  </a:lnTo>
                  <a:cubicBezTo>
                    <a:pt x="97441" y="12097"/>
                    <a:pt x="92487" y="7144"/>
                    <a:pt x="86296" y="7144"/>
                  </a:cubicBezTo>
                  <a:close/>
                  <a:moveTo>
                    <a:pt x="75247" y="73723"/>
                  </a:moveTo>
                  <a:lnTo>
                    <a:pt x="29337" y="73723"/>
                  </a:lnTo>
                  <a:lnTo>
                    <a:pt x="29337" y="29337"/>
                  </a:lnTo>
                  <a:lnTo>
                    <a:pt x="75247" y="29337"/>
                  </a:lnTo>
                  <a:lnTo>
                    <a:pt x="75247" y="737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5"/>
            <p:cNvSpPr/>
            <p:nvPr/>
          </p:nvSpPr>
          <p:spPr>
            <a:xfrm>
              <a:off x="8333985" y="5861589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5" name="Google Shape;1375;p55"/>
          <p:cNvGrpSpPr/>
          <p:nvPr/>
        </p:nvGrpSpPr>
        <p:grpSpPr>
          <a:xfrm>
            <a:off x="5483724" y="3599688"/>
            <a:ext cx="390525" cy="295275"/>
            <a:chOff x="5483724" y="3599688"/>
            <a:chExt cx="390525" cy="295275"/>
          </a:xfrm>
          <a:solidFill>
            <a:srgbClr val="027794"/>
          </a:solidFill>
        </p:grpSpPr>
        <p:sp>
          <p:nvSpPr>
            <p:cNvPr id="1376" name="Google Shape;1376;p55"/>
            <p:cNvSpPr/>
            <p:nvPr/>
          </p:nvSpPr>
          <p:spPr>
            <a:xfrm>
              <a:off x="5483724" y="3599688"/>
              <a:ext cx="390525" cy="295275"/>
            </a:xfrm>
            <a:custGeom>
              <a:avLst/>
              <a:gdLst/>
              <a:ahLst/>
              <a:cxnLst/>
              <a:rect l="l" t="t" r="r" b="b"/>
              <a:pathLst>
                <a:path w="390525" h="295275" extrusionOk="0">
                  <a:moveTo>
                    <a:pt x="35280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262509"/>
                  </a:lnTo>
                  <a:cubicBezTo>
                    <a:pt x="7144" y="280892"/>
                    <a:pt x="22098" y="295846"/>
                    <a:pt x="40481" y="295846"/>
                  </a:cubicBezTo>
                  <a:lnTo>
                    <a:pt x="352806" y="295846"/>
                  </a:lnTo>
                  <a:cubicBezTo>
                    <a:pt x="371189" y="295846"/>
                    <a:pt x="386144" y="280892"/>
                    <a:pt x="386144" y="262509"/>
                  </a:cubicBezTo>
                  <a:lnTo>
                    <a:pt x="386144" y="40481"/>
                  </a:lnTo>
                  <a:cubicBezTo>
                    <a:pt x="386048" y="22003"/>
                    <a:pt x="371189" y="7144"/>
                    <a:pt x="352806" y="7144"/>
                  </a:cubicBezTo>
                  <a:close/>
                  <a:moveTo>
                    <a:pt x="352806" y="273558"/>
                  </a:moveTo>
                  <a:lnTo>
                    <a:pt x="40481" y="273558"/>
                  </a:lnTo>
                  <a:cubicBezTo>
                    <a:pt x="34385" y="273558"/>
                    <a:pt x="29337" y="268605"/>
                    <a:pt x="29337" y="262414"/>
                  </a:cubicBezTo>
                  <a:lnTo>
                    <a:pt x="29337" y="40386"/>
                  </a:lnTo>
                  <a:cubicBezTo>
                    <a:pt x="29337" y="34290"/>
                    <a:pt x="34290" y="29242"/>
                    <a:pt x="40481" y="29242"/>
                  </a:cubicBezTo>
                  <a:lnTo>
                    <a:pt x="352806" y="29242"/>
                  </a:lnTo>
                  <a:cubicBezTo>
                    <a:pt x="358902" y="29242"/>
                    <a:pt x="363950" y="34195"/>
                    <a:pt x="363950" y="40386"/>
                  </a:cubicBezTo>
                  <a:lnTo>
                    <a:pt x="363950" y="262414"/>
                  </a:lnTo>
                  <a:cubicBezTo>
                    <a:pt x="363855" y="268605"/>
                    <a:pt x="358902" y="273558"/>
                    <a:pt x="352806" y="2735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5"/>
            <p:cNvSpPr/>
            <p:nvPr/>
          </p:nvSpPr>
          <p:spPr>
            <a:xfrm>
              <a:off x="5528111" y="3732805"/>
              <a:ext cx="142875" cy="123825"/>
            </a:xfrm>
            <a:custGeom>
              <a:avLst/>
              <a:gdLst/>
              <a:ahLst/>
              <a:cxnLst/>
              <a:rect l="l" t="t" r="r" b="b"/>
              <a:pathLst>
                <a:path w="142875" h="123825" extrusionOk="0">
                  <a:moveTo>
                    <a:pt x="7144" y="74623"/>
                  </a:moveTo>
                  <a:lnTo>
                    <a:pt x="7144" y="84910"/>
                  </a:lnTo>
                  <a:cubicBezTo>
                    <a:pt x="7144" y="103293"/>
                    <a:pt x="22098" y="118248"/>
                    <a:pt x="40481" y="118248"/>
                  </a:cubicBezTo>
                  <a:lnTo>
                    <a:pt x="107061" y="118248"/>
                  </a:lnTo>
                  <a:cubicBezTo>
                    <a:pt x="125444" y="118248"/>
                    <a:pt x="140398" y="103293"/>
                    <a:pt x="140398" y="84910"/>
                  </a:cubicBezTo>
                  <a:lnTo>
                    <a:pt x="140398" y="73766"/>
                  </a:lnTo>
                  <a:cubicBezTo>
                    <a:pt x="140398" y="36237"/>
                    <a:pt x="109156" y="5853"/>
                    <a:pt x="71342" y="7186"/>
                  </a:cubicBezTo>
                  <a:cubicBezTo>
                    <a:pt x="35338" y="8615"/>
                    <a:pt x="7144" y="38714"/>
                    <a:pt x="7144" y="74623"/>
                  </a:cubicBezTo>
                  <a:close/>
                  <a:moveTo>
                    <a:pt x="107061" y="96054"/>
                  </a:moveTo>
                  <a:lnTo>
                    <a:pt x="40481" y="96054"/>
                  </a:lnTo>
                  <a:cubicBezTo>
                    <a:pt x="34385" y="96054"/>
                    <a:pt x="29337" y="91101"/>
                    <a:pt x="29337" y="84910"/>
                  </a:cubicBezTo>
                  <a:lnTo>
                    <a:pt x="29337" y="74432"/>
                  </a:lnTo>
                  <a:cubicBezTo>
                    <a:pt x="29337" y="50620"/>
                    <a:pt x="47815" y="30522"/>
                    <a:pt x="71628" y="29379"/>
                  </a:cubicBezTo>
                  <a:cubicBezTo>
                    <a:pt x="97060" y="28141"/>
                    <a:pt x="118205" y="48524"/>
                    <a:pt x="118205" y="73766"/>
                  </a:cubicBezTo>
                  <a:lnTo>
                    <a:pt x="118205" y="84910"/>
                  </a:lnTo>
                  <a:cubicBezTo>
                    <a:pt x="118205" y="91101"/>
                    <a:pt x="113252" y="96054"/>
                    <a:pt x="107061" y="960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55"/>
            <p:cNvSpPr/>
            <p:nvPr/>
          </p:nvSpPr>
          <p:spPr>
            <a:xfrm>
              <a:off x="5550399" y="3644074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cubicBezTo>
                    <a:pt x="7144" y="76010"/>
                    <a:pt x="27051" y="95917"/>
                    <a:pt x="51530" y="95917"/>
                  </a:cubicBezTo>
                  <a:cubicBezTo>
                    <a:pt x="76009" y="95917"/>
                    <a:pt x="95917" y="76010"/>
                    <a:pt x="95917" y="51530"/>
                  </a:cubicBezTo>
                  <a:cubicBezTo>
                    <a:pt x="95917" y="27051"/>
                    <a:pt x="76009" y="7144"/>
                    <a:pt x="51530" y="7144"/>
                  </a:cubicBezTo>
                  <a:close/>
                  <a:moveTo>
                    <a:pt x="51530" y="73724"/>
                  </a:moveTo>
                  <a:cubicBezTo>
                    <a:pt x="39243" y="73724"/>
                    <a:pt x="29337" y="63722"/>
                    <a:pt x="29337" y="51530"/>
                  </a:cubicBezTo>
                  <a:cubicBezTo>
                    <a:pt x="29337" y="39338"/>
                    <a:pt x="39338" y="29337"/>
                    <a:pt x="51530" y="29337"/>
                  </a:cubicBezTo>
                  <a:cubicBezTo>
                    <a:pt x="63722" y="29337"/>
                    <a:pt x="73723" y="39338"/>
                    <a:pt x="73723" y="51530"/>
                  </a:cubicBezTo>
                  <a:cubicBezTo>
                    <a:pt x="73723" y="63722"/>
                    <a:pt x="63722" y="73724"/>
                    <a:pt x="51530" y="737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5"/>
            <p:cNvSpPr/>
            <p:nvPr/>
          </p:nvSpPr>
          <p:spPr>
            <a:xfrm>
              <a:off x="5684987" y="3799522"/>
              <a:ext cx="142875" cy="28575"/>
            </a:xfrm>
            <a:custGeom>
              <a:avLst/>
              <a:gdLst/>
              <a:ahLst/>
              <a:cxnLst/>
              <a:rect l="l" t="t" r="r" b="b"/>
              <a:pathLst>
                <a:path w="142875" h="28575" extrusionOk="0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5"/>
            <p:cNvSpPr/>
            <p:nvPr/>
          </p:nvSpPr>
          <p:spPr>
            <a:xfrm>
              <a:off x="5684987" y="3755040"/>
              <a:ext cx="142875" cy="28575"/>
            </a:xfrm>
            <a:custGeom>
              <a:avLst/>
              <a:gdLst/>
              <a:ahLst/>
              <a:cxnLst/>
              <a:rect l="l" t="t" r="r" b="b"/>
              <a:pathLst>
                <a:path w="142875" h="28575" extrusionOk="0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5"/>
            <p:cNvSpPr/>
            <p:nvPr/>
          </p:nvSpPr>
          <p:spPr>
            <a:xfrm>
              <a:off x="5684987" y="3710654"/>
              <a:ext cx="142875" cy="28575"/>
            </a:xfrm>
            <a:custGeom>
              <a:avLst/>
              <a:gdLst/>
              <a:ahLst/>
              <a:cxnLst/>
              <a:rect l="l" t="t" r="r" b="b"/>
              <a:pathLst>
                <a:path w="142875" h="28575" extrusionOk="0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446" y="7144"/>
                    <a:pt x="129350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5"/>
            <p:cNvSpPr/>
            <p:nvPr/>
          </p:nvSpPr>
          <p:spPr>
            <a:xfrm>
              <a:off x="5707180" y="3666267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4867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7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1059" y="7144"/>
                    <a:pt x="84867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3" name="Google Shape;1383;p55"/>
          <p:cNvGrpSpPr/>
          <p:nvPr/>
        </p:nvGrpSpPr>
        <p:grpSpPr>
          <a:xfrm>
            <a:off x="4795163" y="3580638"/>
            <a:ext cx="390525" cy="333375"/>
            <a:chOff x="4795162" y="3580638"/>
            <a:chExt cx="390525" cy="333375"/>
          </a:xfrm>
          <a:solidFill>
            <a:srgbClr val="027794"/>
          </a:solidFill>
        </p:grpSpPr>
        <p:sp>
          <p:nvSpPr>
            <p:cNvPr id="1384" name="Google Shape;1384;p55"/>
            <p:cNvSpPr/>
            <p:nvPr/>
          </p:nvSpPr>
          <p:spPr>
            <a:xfrm>
              <a:off x="4928987" y="365150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44958" y="82772"/>
                  </a:moveTo>
                  <a:cubicBezTo>
                    <a:pt x="65818" y="82772"/>
                    <a:pt x="82773" y="65818"/>
                    <a:pt x="82773" y="44958"/>
                  </a:cubicBezTo>
                  <a:cubicBezTo>
                    <a:pt x="82773" y="24099"/>
                    <a:pt x="65818" y="7144"/>
                    <a:pt x="44958" y="7144"/>
                  </a:cubicBezTo>
                  <a:cubicBezTo>
                    <a:pt x="24099" y="7144"/>
                    <a:pt x="7144" y="24099"/>
                    <a:pt x="7144" y="44958"/>
                  </a:cubicBezTo>
                  <a:cubicBezTo>
                    <a:pt x="7049" y="65818"/>
                    <a:pt x="24099" y="82772"/>
                    <a:pt x="44958" y="82772"/>
                  </a:cubicBezTo>
                  <a:close/>
                  <a:moveTo>
                    <a:pt x="44958" y="29242"/>
                  </a:moveTo>
                  <a:cubicBezTo>
                    <a:pt x="53626" y="29242"/>
                    <a:pt x="60580" y="36291"/>
                    <a:pt x="60580" y="44863"/>
                  </a:cubicBezTo>
                  <a:cubicBezTo>
                    <a:pt x="60580" y="53531"/>
                    <a:pt x="53531" y="60484"/>
                    <a:pt x="44958" y="60484"/>
                  </a:cubicBezTo>
                  <a:cubicBezTo>
                    <a:pt x="36291" y="60484"/>
                    <a:pt x="29338" y="53435"/>
                    <a:pt x="29338" y="44863"/>
                  </a:cubicBezTo>
                  <a:cubicBezTo>
                    <a:pt x="29242" y="36291"/>
                    <a:pt x="36291" y="29242"/>
                    <a:pt x="44958" y="292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5"/>
            <p:cNvSpPr/>
            <p:nvPr/>
          </p:nvSpPr>
          <p:spPr>
            <a:xfrm>
              <a:off x="4795162" y="3580638"/>
              <a:ext cx="390525" cy="333375"/>
            </a:xfrm>
            <a:custGeom>
              <a:avLst/>
              <a:gdLst/>
              <a:ahLst/>
              <a:cxnLst/>
              <a:rect l="l" t="t" r="r" b="b"/>
              <a:pathLst>
                <a:path w="390525" h="333375" extrusionOk="0">
                  <a:moveTo>
                    <a:pt x="372237" y="7144"/>
                  </a:moveTo>
                  <a:lnTo>
                    <a:pt x="20955" y="7144"/>
                  </a:lnTo>
                  <a:cubicBezTo>
                    <a:pt x="13335" y="7144"/>
                    <a:pt x="7144" y="13335"/>
                    <a:pt x="7144" y="20955"/>
                  </a:cubicBezTo>
                  <a:lnTo>
                    <a:pt x="7144" y="318230"/>
                  </a:lnTo>
                  <a:cubicBezTo>
                    <a:pt x="7144" y="325850"/>
                    <a:pt x="13335" y="332041"/>
                    <a:pt x="20955" y="332041"/>
                  </a:cubicBezTo>
                  <a:lnTo>
                    <a:pt x="372237" y="332041"/>
                  </a:lnTo>
                  <a:cubicBezTo>
                    <a:pt x="379857" y="332041"/>
                    <a:pt x="386048" y="325850"/>
                    <a:pt x="386048" y="318230"/>
                  </a:cubicBezTo>
                  <a:lnTo>
                    <a:pt x="386048" y="20955"/>
                  </a:lnTo>
                  <a:cubicBezTo>
                    <a:pt x="386048" y="13335"/>
                    <a:pt x="379857" y="7144"/>
                    <a:pt x="372237" y="7144"/>
                  </a:cubicBezTo>
                  <a:close/>
                  <a:moveTo>
                    <a:pt x="363855" y="29337"/>
                  </a:moveTo>
                  <a:lnTo>
                    <a:pt x="363855" y="205073"/>
                  </a:lnTo>
                  <a:lnTo>
                    <a:pt x="294037" y="135255"/>
                  </a:lnTo>
                  <a:cubicBezTo>
                    <a:pt x="289465" y="130683"/>
                    <a:pt x="282035" y="130683"/>
                    <a:pt x="277559" y="135255"/>
                  </a:cubicBezTo>
                  <a:lnTo>
                    <a:pt x="178784" y="234029"/>
                  </a:lnTo>
                  <a:lnTo>
                    <a:pt x="115729" y="170974"/>
                  </a:lnTo>
                  <a:cubicBezTo>
                    <a:pt x="113062" y="168307"/>
                    <a:pt x="109347" y="167068"/>
                    <a:pt x="105537" y="167735"/>
                  </a:cubicBezTo>
                  <a:cubicBezTo>
                    <a:pt x="103061" y="168116"/>
                    <a:pt x="100775" y="169450"/>
                    <a:pt x="98965" y="171164"/>
                  </a:cubicBezTo>
                  <a:lnTo>
                    <a:pt x="29337" y="240792"/>
                  </a:lnTo>
                  <a:lnTo>
                    <a:pt x="29337" y="29337"/>
                  </a:lnTo>
                  <a:lnTo>
                    <a:pt x="363855" y="29337"/>
                  </a:lnTo>
                  <a:close/>
                  <a:moveTo>
                    <a:pt x="29337" y="309848"/>
                  </a:moveTo>
                  <a:lnTo>
                    <a:pt x="29337" y="272034"/>
                  </a:lnTo>
                  <a:lnTo>
                    <a:pt x="107442" y="193929"/>
                  </a:lnTo>
                  <a:lnTo>
                    <a:pt x="170307" y="256794"/>
                  </a:lnTo>
                  <a:cubicBezTo>
                    <a:pt x="172117" y="258604"/>
                    <a:pt x="174307" y="259842"/>
                    <a:pt x="176784" y="260223"/>
                  </a:cubicBezTo>
                  <a:cubicBezTo>
                    <a:pt x="180594" y="260890"/>
                    <a:pt x="184309" y="259651"/>
                    <a:pt x="186976" y="256984"/>
                  </a:cubicBezTo>
                  <a:lnTo>
                    <a:pt x="285750" y="158210"/>
                  </a:lnTo>
                  <a:lnTo>
                    <a:pt x="363855" y="236315"/>
                  </a:lnTo>
                  <a:lnTo>
                    <a:pt x="363855" y="309753"/>
                  </a:lnTo>
                  <a:lnTo>
                    <a:pt x="29337" y="3097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6" name="Google Shape;1386;p55"/>
          <p:cNvSpPr/>
          <p:nvPr/>
        </p:nvSpPr>
        <p:spPr>
          <a:xfrm>
            <a:off x="5470342" y="5571196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63331" y="29790"/>
                </a:moveTo>
                <a:cubicBezTo>
                  <a:pt x="333137" y="-405"/>
                  <a:pt x="283607" y="-405"/>
                  <a:pt x="253413" y="29790"/>
                </a:cubicBezTo>
                <a:lnTo>
                  <a:pt x="139779" y="143423"/>
                </a:lnTo>
                <a:cubicBezTo>
                  <a:pt x="139779" y="143423"/>
                  <a:pt x="139779" y="143423"/>
                  <a:pt x="139779" y="143423"/>
                </a:cubicBezTo>
                <a:lnTo>
                  <a:pt x="29861" y="253341"/>
                </a:lnTo>
                <a:cubicBezTo>
                  <a:pt x="-429" y="283631"/>
                  <a:pt x="-429" y="332970"/>
                  <a:pt x="29861" y="363260"/>
                </a:cubicBezTo>
                <a:cubicBezTo>
                  <a:pt x="60151" y="393549"/>
                  <a:pt x="109490" y="393549"/>
                  <a:pt x="139779" y="363260"/>
                </a:cubicBezTo>
                <a:lnTo>
                  <a:pt x="249698" y="253341"/>
                </a:lnTo>
                <a:cubicBezTo>
                  <a:pt x="249698" y="253341"/>
                  <a:pt x="249698" y="253341"/>
                  <a:pt x="249698" y="253341"/>
                </a:cubicBezTo>
                <a:lnTo>
                  <a:pt x="363331" y="139708"/>
                </a:lnTo>
                <a:cubicBezTo>
                  <a:pt x="393621" y="109419"/>
                  <a:pt x="393621" y="60079"/>
                  <a:pt x="363331" y="29790"/>
                </a:cubicBezTo>
                <a:close/>
                <a:moveTo>
                  <a:pt x="124063" y="347544"/>
                </a:moveTo>
                <a:cubicBezTo>
                  <a:pt x="102442" y="369165"/>
                  <a:pt x="67199" y="369165"/>
                  <a:pt x="45577" y="347544"/>
                </a:cubicBezTo>
                <a:cubicBezTo>
                  <a:pt x="23955" y="325922"/>
                  <a:pt x="23955" y="290679"/>
                  <a:pt x="45577" y="269058"/>
                </a:cubicBezTo>
                <a:lnTo>
                  <a:pt x="155496" y="159139"/>
                </a:lnTo>
                <a:cubicBezTo>
                  <a:pt x="180261" y="134374"/>
                  <a:pt x="221599" y="138374"/>
                  <a:pt x="241030" y="167807"/>
                </a:cubicBezTo>
                <a:lnTo>
                  <a:pt x="224742" y="184095"/>
                </a:lnTo>
                <a:cubicBezTo>
                  <a:pt x="214836" y="163330"/>
                  <a:pt x="187309" y="158758"/>
                  <a:pt x="171116" y="174950"/>
                </a:cubicBezTo>
                <a:lnTo>
                  <a:pt x="61198" y="284869"/>
                </a:lnTo>
                <a:cubicBezTo>
                  <a:pt x="48244" y="297823"/>
                  <a:pt x="48244" y="318969"/>
                  <a:pt x="61198" y="332018"/>
                </a:cubicBezTo>
                <a:cubicBezTo>
                  <a:pt x="74152" y="344972"/>
                  <a:pt x="95298" y="344972"/>
                  <a:pt x="108347" y="332018"/>
                </a:cubicBezTo>
                <a:lnTo>
                  <a:pt x="168545" y="271820"/>
                </a:lnTo>
                <a:cubicBezTo>
                  <a:pt x="176832" y="274773"/>
                  <a:pt x="185881" y="276392"/>
                  <a:pt x="195500" y="276296"/>
                </a:cubicBezTo>
                <a:lnTo>
                  <a:pt x="124063" y="347544"/>
                </a:lnTo>
                <a:close/>
                <a:moveTo>
                  <a:pt x="202644" y="206288"/>
                </a:moveTo>
                <a:cubicBezTo>
                  <a:pt x="198358" y="210574"/>
                  <a:pt x="191310" y="210574"/>
                  <a:pt x="186928" y="206288"/>
                </a:cubicBezTo>
                <a:cubicBezTo>
                  <a:pt x="182547" y="201906"/>
                  <a:pt x="182547" y="194953"/>
                  <a:pt x="186928" y="190572"/>
                </a:cubicBezTo>
                <a:cubicBezTo>
                  <a:pt x="191215" y="186285"/>
                  <a:pt x="198263" y="186285"/>
                  <a:pt x="202644" y="190572"/>
                </a:cubicBezTo>
                <a:cubicBezTo>
                  <a:pt x="206931" y="194858"/>
                  <a:pt x="206931" y="201906"/>
                  <a:pt x="202644" y="206288"/>
                </a:cubicBezTo>
                <a:close/>
                <a:moveTo>
                  <a:pt x="148257" y="260676"/>
                </a:moveTo>
                <a:lnTo>
                  <a:pt x="92726" y="316206"/>
                </a:lnTo>
                <a:cubicBezTo>
                  <a:pt x="88440" y="320492"/>
                  <a:pt x="81391" y="320492"/>
                  <a:pt x="77010" y="316206"/>
                </a:cubicBezTo>
                <a:cubicBezTo>
                  <a:pt x="72723" y="311920"/>
                  <a:pt x="72723" y="304871"/>
                  <a:pt x="77010" y="300490"/>
                </a:cubicBezTo>
                <a:lnTo>
                  <a:pt x="132540" y="244959"/>
                </a:lnTo>
                <a:cubicBezTo>
                  <a:pt x="136922" y="250865"/>
                  <a:pt x="142065" y="256103"/>
                  <a:pt x="148257" y="260676"/>
                </a:cubicBezTo>
                <a:close/>
                <a:moveTo>
                  <a:pt x="347615" y="123992"/>
                </a:moveTo>
                <a:lnTo>
                  <a:pt x="233982" y="237625"/>
                </a:lnTo>
                <a:cubicBezTo>
                  <a:pt x="233982" y="237625"/>
                  <a:pt x="233982" y="237625"/>
                  <a:pt x="233982" y="237625"/>
                </a:cubicBezTo>
                <a:lnTo>
                  <a:pt x="233982" y="237625"/>
                </a:lnTo>
                <a:cubicBezTo>
                  <a:pt x="209216" y="262390"/>
                  <a:pt x="167878" y="258294"/>
                  <a:pt x="148447" y="228957"/>
                </a:cubicBezTo>
                <a:lnTo>
                  <a:pt x="164735" y="212669"/>
                </a:lnTo>
                <a:cubicBezTo>
                  <a:pt x="174641" y="233434"/>
                  <a:pt x="202168" y="238006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lnTo>
                  <a:pt x="331994" y="108275"/>
                </a:lnTo>
                <a:cubicBezTo>
                  <a:pt x="344948" y="95322"/>
                  <a:pt x="344948" y="74176"/>
                  <a:pt x="331994" y="61127"/>
                </a:cubicBezTo>
                <a:cubicBezTo>
                  <a:pt x="319040" y="48173"/>
                  <a:pt x="297894" y="48173"/>
                  <a:pt x="284845" y="61127"/>
                </a:cubicBezTo>
                <a:lnTo>
                  <a:pt x="220933" y="125040"/>
                </a:lnTo>
                <a:cubicBezTo>
                  <a:pt x="212360" y="121991"/>
                  <a:pt x="203311" y="120467"/>
                  <a:pt x="193977" y="120563"/>
                </a:cubicBezTo>
                <a:lnTo>
                  <a:pt x="269129" y="45411"/>
                </a:lnTo>
                <a:cubicBezTo>
                  <a:pt x="290656" y="23884"/>
                  <a:pt x="326184" y="23884"/>
                  <a:pt x="347615" y="45411"/>
                </a:cubicBezTo>
                <a:cubicBezTo>
                  <a:pt x="369332" y="67128"/>
                  <a:pt x="369332" y="102370"/>
                  <a:pt x="347615" y="123992"/>
                </a:cubicBezTo>
                <a:close/>
                <a:moveTo>
                  <a:pt x="241316" y="136184"/>
                </a:moveTo>
                <a:lnTo>
                  <a:pt x="300561" y="76938"/>
                </a:lnTo>
                <a:cubicBezTo>
                  <a:pt x="304848" y="72652"/>
                  <a:pt x="311896" y="72652"/>
                  <a:pt x="316278" y="76938"/>
                </a:cubicBezTo>
                <a:cubicBezTo>
                  <a:pt x="320564" y="81224"/>
                  <a:pt x="320564" y="88273"/>
                  <a:pt x="316278" y="92655"/>
                </a:cubicBezTo>
                <a:lnTo>
                  <a:pt x="257032" y="151900"/>
                </a:lnTo>
                <a:cubicBezTo>
                  <a:pt x="252650" y="145995"/>
                  <a:pt x="247507" y="140756"/>
                  <a:pt x="241316" y="136184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55"/>
          <p:cNvSpPr/>
          <p:nvPr/>
        </p:nvSpPr>
        <p:spPr>
          <a:xfrm>
            <a:off x="2834631" y="3561598"/>
            <a:ext cx="304800" cy="352425"/>
          </a:xfrm>
          <a:custGeom>
            <a:avLst/>
            <a:gdLst/>
            <a:ahLst/>
            <a:cxnLst/>
            <a:rect l="l" t="t" r="r" b="b"/>
            <a:pathLst>
              <a:path w="304800" h="352425" extrusionOk="0">
                <a:moveTo>
                  <a:pt x="294323" y="73238"/>
                </a:moveTo>
                <a:lnTo>
                  <a:pt x="224123" y="73238"/>
                </a:lnTo>
                <a:cubicBezTo>
                  <a:pt x="223647" y="57141"/>
                  <a:pt x="217551" y="41520"/>
                  <a:pt x="206026" y="29042"/>
                </a:cubicBezTo>
                <a:cubicBezTo>
                  <a:pt x="194691" y="16660"/>
                  <a:pt x="178975" y="8944"/>
                  <a:pt x="162211" y="7420"/>
                </a:cubicBezTo>
                <a:cubicBezTo>
                  <a:pt x="138303" y="5325"/>
                  <a:pt x="115919" y="15231"/>
                  <a:pt x="101632" y="33995"/>
                </a:cubicBezTo>
                <a:cubicBezTo>
                  <a:pt x="92869" y="45520"/>
                  <a:pt x="88106" y="59236"/>
                  <a:pt x="87725" y="73238"/>
                </a:cubicBezTo>
                <a:lnTo>
                  <a:pt x="17526" y="73238"/>
                </a:lnTo>
                <a:cubicBezTo>
                  <a:pt x="11811" y="73238"/>
                  <a:pt x="7144" y="77905"/>
                  <a:pt x="7144" y="83620"/>
                </a:cubicBezTo>
                <a:lnTo>
                  <a:pt x="7144" y="339652"/>
                </a:lnTo>
                <a:cubicBezTo>
                  <a:pt x="7144" y="345367"/>
                  <a:pt x="11811" y="350035"/>
                  <a:pt x="17526" y="350035"/>
                </a:cubicBezTo>
                <a:lnTo>
                  <a:pt x="294323" y="350035"/>
                </a:lnTo>
                <a:cubicBezTo>
                  <a:pt x="300038" y="350035"/>
                  <a:pt x="304705" y="345367"/>
                  <a:pt x="304705" y="339652"/>
                </a:cubicBezTo>
                <a:lnTo>
                  <a:pt x="304705" y="83620"/>
                </a:lnTo>
                <a:cubicBezTo>
                  <a:pt x="304705" y="77810"/>
                  <a:pt x="300038" y="73238"/>
                  <a:pt x="294323" y="73238"/>
                </a:cubicBezTo>
                <a:lnTo>
                  <a:pt x="294323" y="73238"/>
                </a:lnTo>
                <a:close/>
                <a:moveTo>
                  <a:pt x="156305" y="27328"/>
                </a:moveTo>
                <a:cubicBezTo>
                  <a:pt x="171260" y="27328"/>
                  <a:pt x="184975" y="34090"/>
                  <a:pt x="193929" y="45996"/>
                </a:cubicBezTo>
                <a:cubicBezTo>
                  <a:pt x="202787" y="57712"/>
                  <a:pt x="205740" y="72476"/>
                  <a:pt x="202025" y="86668"/>
                </a:cubicBezTo>
                <a:lnTo>
                  <a:pt x="156210" y="194396"/>
                </a:lnTo>
                <a:lnTo>
                  <a:pt x="110395" y="86668"/>
                </a:lnTo>
                <a:cubicBezTo>
                  <a:pt x="106680" y="72476"/>
                  <a:pt x="109633" y="57712"/>
                  <a:pt x="118491" y="45996"/>
                </a:cubicBezTo>
                <a:cubicBezTo>
                  <a:pt x="127730" y="34090"/>
                  <a:pt x="141446" y="27328"/>
                  <a:pt x="156305" y="27328"/>
                </a:cubicBezTo>
                <a:close/>
                <a:moveTo>
                  <a:pt x="147066" y="224781"/>
                </a:moveTo>
                <a:cubicBezTo>
                  <a:pt x="148685" y="228591"/>
                  <a:pt x="152400" y="231067"/>
                  <a:pt x="156591" y="231067"/>
                </a:cubicBezTo>
                <a:cubicBezTo>
                  <a:pt x="160782" y="231067"/>
                  <a:pt x="164497" y="228591"/>
                  <a:pt x="166116" y="224781"/>
                </a:cubicBezTo>
                <a:lnTo>
                  <a:pt x="207836" y="126483"/>
                </a:lnTo>
                <a:lnTo>
                  <a:pt x="248317" y="126483"/>
                </a:lnTo>
                <a:lnTo>
                  <a:pt x="248317" y="295266"/>
                </a:lnTo>
                <a:lnTo>
                  <a:pt x="64770" y="295266"/>
                </a:lnTo>
                <a:lnTo>
                  <a:pt x="64770" y="126483"/>
                </a:lnTo>
                <a:lnTo>
                  <a:pt x="105251" y="126483"/>
                </a:lnTo>
                <a:cubicBezTo>
                  <a:pt x="105346" y="126483"/>
                  <a:pt x="147066" y="224781"/>
                  <a:pt x="147066" y="224781"/>
                </a:cubicBezTo>
                <a:close/>
                <a:moveTo>
                  <a:pt x="283940" y="329270"/>
                </a:moveTo>
                <a:lnTo>
                  <a:pt x="27908" y="329270"/>
                </a:lnTo>
                <a:lnTo>
                  <a:pt x="27908" y="92478"/>
                </a:lnTo>
                <a:lnTo>
                  <a:pt x="93917" y="92478"/>
                </a:lnTo>
                <a:cubicBezTo>
                  <a:pt x="94012" y="92764"/>
                  <a:pt x="94107" y="92955"/>
                  <a:pt x="94202" y="93240"/>
                </a:cubicBezTo>
                <a:lnTo>
                  <a:pt x="99536" y="105813"/>
                </a:lnTo>
                <a:lnTo>
                  <a:pt x="54578" y="105813"/>
                </a:lnTo>
                <a:cubicBezTo>
                  <a:pt x="48863" y="105813"/>
                  <a:pt x="44196" y="110481"/>
                  <a:pt x="44196" y="116196"/>
                </a:cubicBezTo>
                <a:lnTo>
                  <a:pt x="44196" y="305648"/>
                </a:lnTo>
                <a:cubicBezTo>
                  <a:pt x="44196" y="311363"/>
                  <a:pt x="48863" y="316030"/>
                  <a:pt x="54578" y="316030"/>
                </a:cubicBezTo>
                <a:lnTo>
                  <a:pt x="258890" y="316030"/>
                </a:lnTo>
                <a:cubicBezTo>
                  <a:pt x="264605" y="316030"/>
                  <a:pt x="269272" y="311363"/>
                  <a:pt x="269272" y="305648"/>
                </a:cubicBezTo>
                <a:lnTo>
                  <a:pt x="269272" y="116196"/>
                </a:lnTo>
                <a:cubicBezTo>
                  <a:pt x="269272" y="110481"/>
                  <a:pt x="264605" y="105813"/>
                  <a:pt x="258890" y="105813"/>
                </a:cubicBezTo>
                <a:lnTo>
                  <a:pt x="213836" y="105813"/>
                </a:lnTo>
                <a:lnTo>
                  <a:pt x="219170" y="93240"/>
                </a:lnTo>
                <a:cubicBezTo>
                  <a:pt x="219266" y="92955"/>
                  <a:pt x="219361" y="92764"/>
                  <a:pt x="219456" y="92478"/>
                </a:cubicBezTo>
                <a:lnTo>
                  <a:pt x="284131" y="92478"/>
                </a:lnTo>
                <a:lnTo>
                  <a:pt x="283940" y="329270"/>
                </a:lnTo>
                <a:lnTo>
                  <a:pt x="283940" y="329270"/>
                </a:ln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8" name="Google Shape;1388;p55"/>
          <p:cNvGrpSpPr/>
          <p:nvPr/>
        </p:nvGrpSpPr>
        <p:grpSpPr>
          <a:xfrm>
            <a:off x="6855706" y="2233803"/>
            <a:ext cx="342900" cy="390525"/>
            <a:chOff x="6855705" y="2233803"/>
            <a:chExt cx="342900" cy="390525"/>
          </a:xfrm>
          <a:solidFill>
            <a:srgbClr val="027794"/>
          </a:solidFill>
        </p:grpSpPr>
        <p:sp>
          <p:nvSpPr>
            <p:cNvPr id="1389" name="Google Shape;1389;p55"/>
            <p:cNvSpPr/>
            <p:nvPr/>
          </p:nvSpPr>
          <p:spPr>
            <a:xfrm>
              <a:off x="6944192" y="227847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 extrusionOk="0">
                  <a:moveTo>
                    <a:pt x="84868" y="7144"/>
                  </a:moveTo>
                  <a:cubicBezTo>
                    <a:pt x="42006" y="7144"/>
                    <a:pt x="7144" y="42005"/>
                    <a:pt x="7144" y="84868"/>
                  </a:cubicBezTo>
                  <a:cubicBezTo>
                    <a:pt x="7144" y="111442"/>
                    <a:pt x="20574" y="135922"/>
                    <a:pt x="43053" y="150304"/>
                  </a:cubicBezTo>
                  <a:cubicBezTo>
                    <a:pt x="66008" y="164973"/>
                    <a:pt x="94202" y="166592"/>
                    <a:pt x="120301" y="154495"/>
                  </a:cubicBezTo>
                  <a:cubicBezTo>
                    <a:pt x="125825" y="151924"/>
                    <a:pt x="128302" y="145351"/>
                    <a:pt x="125730" y="139732"/>
                  </a:cubicBezTo>
                  <a:cubicBezTo>
                    <a:pt x="123158" y="134207"/>
                    <a:pt x="116586" y="131731"/>
                    <a:pt x="110966" y="134302"/>
                  </a:cubicBezTo>
                  <a:cubicBezTo>
                    <a:pt x="91821" y="143065"/>
                    <a:pt x="71438" y="142113"/>
                    <a:pt x="54959" y="131540"/>
                  </a:cubicBezTo>
                  <a:cubicBezTo>
                    <a:pt x="38862" y="121253"/>
                    <a:pt x="29337" y="103727"/>
                    <a:pt x="29337" y="84772"/>
                  </a:cubicBezTo>
                  <a:cubicBezTo>
                    <a:pt x="29337" y="54197"/>
                    <a:pt x="54197" y="29242"/>
                    <a:pt x="84868" y="29242"/>
                  </a:cubicBezTo>
                  <a:cubicBezTo>
                    <a:pt x="115443" y="29242"/>
                    <a:pt x="140398" y="54102"/>
                    <a:pt x="140398" y="84772"/>
                  </a:cubicBezTo>
                  <a:cubicBezTo>
                    <a:pt x="140398" y="90868"/>
                    <a:pt x="135446" y="95917"/>
                    <a:pt x="129254" y="95917"/>
                  </a:cubicBezTo>
                  <a:cubicBezTo>
                    <a:pt x="123634" y="95917"/>
                    <a:pt x="118396" y="91630"/>
                    <a:pt x="118110" y="84963"/>
                  </a:cubicBezTo>
                  <a:cubicBezTo>
                    <a:pt x="118110" y="84868"/>
                    <a:pt x="118110" y="84868"/>
                    <a:pt x="118110" y="84772"/>
                  </a:cubicBezTo>
                  <a:cubicBezTo>
                    <a:pt x="118110" y="66389"/>
                    <a:pt x="103156" y="51435"/>
                    <a:pt x="84773" y="51435"/>
                  </a:cubicBezTo>
                  <a:cubicBezTo>
                    <a:pt x="66390" y="51435"/>
                    <a:pt x="51435" y="66389"/>
                    <a:pt x="51435" y="84772"/>
                  </a:cubicBezTo>
                  <a:cubicBezTo>
                    <a:pt x="51435" y="103156"/>
                    <a:pt x="66390" y="118110"/>
                    <a:pt x="84773" y="118110"/>
                  </a:cubicBezTo>
                  <a:cubicBezTo>
                    <a:pt x="93250" y="118110"/>
                    <a:pt x="101060" y="114871"/>
                    <a:pt x="106966" y="109633"/>
                  </a:cubicBezTo>
                  <a:cubicBezTo>
                    <a:pt x="112872" y="114871"/>
                    <a:pt x="120682" y="118110"/>
                    <a:pt x="129159" y="118110"/>
                  </a:cubicBezTo>
                  <a:cubicBezTo>
                    <a:pt x="147542" y="118110"/>
                    <a:pt x="162496" y="103156"/>
                    <a:pt x="162496" y="84772"/>
                  </a:cubicBezTo>
                  <a:cubicBezTo>
                    <a:pt x="162592" y="42005"/>
                    <a:pt x="127731" y="7144"/>
                    <a:pt x="84868" y="7144"/>
                  </a:cubicBezTo>
                  <a:close/>
                  <a:moveTo>
                    <a:pt x="95821" y="86677"/>
                  </a:moveTo>
                  <a:cubicBezTo>
                    <a:pt x="94965" y="91916"/>
                    <a:pt x="90392" y="96012"/>
                    <a:pt x="84868" y="96012"/>
                  </a:cubicBezTo>
                  <a:cubicBezTo>
                    <a:pt x="78772" y="96012"/>
                    <a:pt x="73723" y="91059"/>
                    <a:pt x="73723" y="84868"/>
                  </a:cubicBezTo>
                  <a:cubicBezTo>
                    <a:pt x="73723" y="78676"/>
                    <a:pt x="78677" y="73723"/>
                    <a:pt x="84868" y="73723"/>
                  </a:cubicBezTo>
                  <a:cubicBezTo>
                    <a:pt x="90583" y="73723"/>
                    <a:pt x="95250" y="78010"/>
                    <a:pt x="95917" y="83534"/>
                  </a:cubicBezTo>
                  <a:cubicBezTo>
                    <a:pt x="95726" y="84582"/>
                    <a:pt x="95631" y="85630"/>
                    <a:pt x="95821" y="866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5"/>
            <p:cNvSpPr/>
            <p:nvPr/>
          </p:nvSpPr>
          <p:spPr>
            <a:xfrm>
              <a:off x="6855705" y="2233803"/>
              <a:ext cx="342900" cy="390525"/>
            </a:xfrm>
            <a:custGeom>
              <a:avLst/>
              <a:gdLst/>
              <a:ahLst/>
              <a:cxnLst/>
              <a:rect l="l" t="t" r="r" b="b"/>
              <a:pathLst>
                <a:path w="342900" h="390525" extrusionOk="0">
                  <a:moveTo>
                    <a:pt x="340233" y="152971"/>
                  </a:moveTo>
                  <a:cubicBezTo>
                    <a:pt x="340233" y="150114"/>
                    <a:pt x="339090" y="147256"/>
                    <a:pt x="336995" y="145161"/>
                  </a:cubicBezTo>
                  <a:lnTo>
                    <a:pt x="295846" y="104013"/>
                  </a:lnTo>
                  <a:lnTo>
                    <a:pt x="295846" y="18288"/>
                  </a:lnTo>
                  <a:cubicBezTo>
                    <a:pt x="295846" y="12192"/>
                    <a:pt x="290893" y="7144"/>
                    <a:pt x="284702" y="7144"/>
                  </a:cubicBezTo>
                  <a:lnTo>
                    <a:pt x="62674" y="7144"/>
                  </a:lnTo>
                  <a:cubicBezTo>
                    <a:pt x="56579" y="7144"/>
                    <a:pt x="51530" y="12097"/>
                    <a:pt x="51530" y="18288"/>
                  </a:cubicBezTo>
                  <a:lnTo>
                    <a:pt x="51530" y="104013"/>
                  </a:lnTo>
                  <a:lnTo>
                    <a:pt x="10382" y="145161"/>
                  </a:lnTo>
                  <a:cubicBezTo>
                    <a:pt x="10382" y="145161"/>
                    <a:pt x="10287" y="145256"/>
                    <a:pt x="10287" y="145256"/>
                  </a:cubicBezTo>
                  <a:cubicBezTo>
                    <a:pt x="8191" y="147447"/>
                    <a:pt x="7144" y="150209"/>
                    <a:pt x="7144" y="152971"/>
                  </a:cubicBezTo>
                  <a:cubicBezTo>
                    <a:pt x="7144" y="152971"/>
                    <a:pt x="7144" y="152971"/>
                    <a:pt x="7144" y="15297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06895" y="386143"/>
                  </a:lnTo>
                  <a:cubicBezTo>
                    <a:pt x="325278" y="386143"/>
                    <a:pt x="340233" y="371189"/>
                    <a:pt x="340233" y="352806"/>
                  </a:cubicBezTo>
                  <a:lnTo>
                    <a:pt x="340233" y="152971"/>
                  </a:lnTo>
                  <a:cubicBezTo>
                    <a:pt x="340233" y="152971"/>
                    <a:pt x="340233" y="152971"/>
                    <a:pt x="340233" y="152971"/>
                  </a:cubicBezTo>
                  <a:close/>
                  <a:moveTo>
                    <a:pt x="295846" y="135636"/>
                  </a:moveTo>
                  <a:lnTo>
                    <a:pt x="313468" y="153257"/>
                  </a:lnTo>
                  <a:lnTo>
                    <a:pt x="295846" y="170879"/>
                  </a:lnTo>
                  <a:lnTo>
                    <a:pt x="295846" y="135636"/>
                  </a:lnTo>
                  <a:close/>
                  <a:moveTo>
                    <a:pt x="73819" y="108585"/>
                  </a:moveTo>
                  <a:cubicBezTo>
                    <a:pt x="73819" y="108585"/>
                    <a:pt x="73819" y="108585"/>
                    <a:pt x="73819" y="108585"/>
                  </a:cubicBezTo>
                  <a:lnTo>
                    <a:pt x="73819" y="29432"/>
                  </a:lnTo>
                  <a:lnTo>
                    <a:pt x="273653" y="29432"/>
                  </a:lnTo>
                  <a:lnTo>
                    <a:pt x="273653" y="108585"/>
                  </a:lnTo>
                  <a:cubicBezTo>
                    <a:pt x="273653" y="108585"/>
                    <a:pt x="273653" y="108585"/>
                    <a:pt x="273653" y="108585"/>
                  </a:cubicBezTo>
                  <a:lnTo>
                    <a:pt x="273653" y="192786"/>
                  </a:lnTo>
                  <a:lnTo>
                    <a:pt x="213550" y="252889"/>
                  </a:lnTo>
                  <a:lnTo>
                    <a:pt x="133921" y="252889"/>
                  </a:lnTo>
                  <a:lnTo>
                    <a:pt x="73819" y="192786"/>
                  </a:lnTo>
                  <a:lnTo>
                    <a:pt x="73819" y="108585"/>
                  </a:lnTo>
                  <a:close/>
                  <a:moveTo>
                    <a:pt x="51530" y="135636"/>
                  </a:moveTo>
                  <a:lnTo>
                    <a:pt x="51530" y="170879"/>
                  </a:lnTo>
                  <a:lnTo>
                    <a:pt x="33909" y="153257"/>
                  </a:lnTo>
                  <a:lnTo>
                    <a:pt x="51530" y="135636"/>
                  </a:lnTo>
                  <a:close/>
                  <a:moveTo>
                    <a:pt x="29337" y="348520"/>
                  </a:moveTo>
                  <a:lnTo>
                    <a:pt x="29337" y="180118"/>
                  </a:lnTo>
                  <a:lnTo>
                    <a:pt x="113538" y="264319"/>
                  </a:lnTo>
                  <a:lnTo>
                    <a:pt x="29337" y="348520"/>
                  </a:lnTo>
                  <a:close/>
                  <a:moveTo>
                    <a:pt x="44672" y="363950"/>
                  </a:moveTo>
                  <a:lnTo>
                    <a:pt x="133445" y="275177"/>
                  </a:lnTo>
                  <a:lnTo>
                    <a:pt x="213074" y="275177"/>
                  </a:lnTo>
                  <a:lnTo>
                    <a:pt x="301847" y="363950"/>
                  </a:lnTo>
                  <a:lnTo>
                    <a:pt x="44672" y="363950"/>
                  </a:lnTo>
                  <a:close/>
                  <a:moveTo>
                    <a:pt x="318040" y="348520"/>
                  </a:moveTo>
                  <a:lnTo>
                    <a:pt x="233839" y="264319"/>
                  </a:lnTo>
                  <a:lnTo>
                    <a:pt x="318040" y="180118"/>
                  </a:lnTo>
                  <a:lnTo>
                    <a:pt x="318040" y="3485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1" name="Google Shape;1391;p55"/>
          <p:cNvGrpSpPr/>
          <p:nvPr/>
        </p:nvGrpSpPr>
        <p:grpSpPr>
          <a:xfrm>
            <a:off x="6119423" y="3561509"/>
            <a:ext cx="390525" cy="342900"/>
            <a:chOff x="6119423" y="3561508"/>
            <a:chExt cx="390525" cy="342900"/>
          </a:xfrm>
          <a:solidFill>
            <a:srgbClr val="027794"/>
          </a:solidFill>
        </p:grpSpPr>
        <p:sp>
          <p:nvSpPr>
            <p:cNvPr id="1392" name="Google Shape;1392;p55"/>
            <p:cNvSpPr/>
            <p:nvPr/>
          </p:nvSpPr>
          <p:spPr>
            <a:xfrm>
              <a:off x="6119423" y="3561508"/>
              <a:ext cx="390525" cy="342900"/>
            </a:xfrm>
            <a:custGeom>
              <a:avLst/>
              <a:gdLst/>
              <a:ahLst/>
              <a:cxnLst/>
              <a:rect l="l" t="t" r="r" b="b"/>
              <a:pathLst>
                <a:path w="390525" h="342900" extrusionOk="0">
                  <a:moveTo>
                    <a:pt x="370904" y="7985"/>
                  </a:moveTo>
                  <a:lnTo>
                    <a:pt x="263652" y="50848"/>
                  </a:lnTo>
                  <a:lnTo>
                    <a:pt x="132779" y="7699"/>
                  </a:lnTo>
                  <a:cubicBezTo>
                    <a:pt x="130207" y="6842"/>
                    <a:pt x="127444" y="7033"/>
                    <a:pt x="125158" y="7890"/>
                  </a:cubicBezTo>
                  <a:lnTo>
                    <a:pt x="14097" y="52276"/>
                  </a:lnTo>
                  <a:cubicBezTo>
                    <a:pt x="9906" y="53991"/>
                    <a:pt x="7144" y="58087"/>
                    <a:pt x="7144" y="62563"/>
                  </a:cubicBezTo>
                  <a:lnTo>
                    <a:pt x="7144" y="328978"/>
                  </a:lnTo>
                  <a:cubicBezTo>
                    <a:pt x="7144" y="336883"/>
                    <a:pt x="15144" y="342217"/>
                    <a:pt x="22384" y="339265"/>
                  </a:cubicBezTo>
                  <a:lnTo>
                    <a:pt x="129635" y="296402"/>
                  </a:lnTo>
                  <a:lnTo>
                    <a:pt x="260413" y="339550"/>
                  </a:lnTo>
                  <a:cubicBezTo>
                    <a:pt x="260985" y="339741"/>
                    <a:pt x="260985" y="339741"/>
                    <a:pt x="261366" y="339836"/>
                  </a:cubicBezTo>
                  <a:cubicBezTo>
                    <a:pt x="262128" y="339836"/>
                    <a:pt x="264509" y="340789"/>
                    <a:pt x="268033" y="339360"/>
                  </a:cubicBezTo>
                  <a:lnTo>
                    <a:pt x="379000" y="294973"/>
                  </a:lnTo>
                  <a:cubicBezTo>
                    <a:pt x="383191" y="293259"/>
                    <a:pt x="385953" y="289163"/>
                    <a:pt x="385953" y="284686"/>
                  </a:cubicBezTo>
                  <a:lnTo>
                    <a:pt x="385953" y="18272"/>
                  </a:lnTo>
                  <a:cubicBezTo>
                    <a:pt x="386143" y="10462"/>
                    <a:pt x="378142" y="5128"/>
                    <a:pt x="370904" y="7985"/>
                  </a:cubicBezTo>
                  <a:close/>
                  <a:moveTo>
                    <a:pt x="118205" y="277257"/>
                  </a:moveTo>
                  <a:lnTo>
                    <a:pt x="29432" y="312785"/>
                  </a:lnTo>
                  <a:lnTo>
                    <a:pt x="29432" y="70279"/>
                  </a:lnTo>
                  <a:lnTo>
                    <a:pt x="118205" y="34750"/>
                  </a:lnTo>
                  <a:lnTo>
                    <a:pt x="118205" y="277257"/>
                  </a:lnTo>
                  <a:close/>
                  <a:moveTo>
                    <a:pt x="252889" y="192770"/>
                  </a:moveTo>
                  <a:cubicBezTo>
                    <a:pt x="252793" y="192770"/>
                    <a:pt x="252603" y="192770"/>
                    <a:pt x="252507" y="192675"/>
                  </a:cubicBezTo>
                  <a:cubicBezTo>
                    <a:pt x="246412" y="192199"/>
                    <a:pt x="240506" y="190770"/>
                    <a:pt x="235077" y="188484"/>
                  </a:cubicBezTo>
                  <a:cubicBezTo>
                    <a:pt x="229457" y="186103"/>
                    <a:pt x="222885" y="188770"/>
                    <a:pt x="220503" y="194389"/>
                  </a:cubicBezTo>
                  <a:cubicBezTo>
                    <a:pt x="218122" y="200009"/>
                    <a:pt x="220789" y="206581"/>
                    <a:pt x="226409" y="208963"/>
                  </a:cubicBezTo>
                  <a:cubicBezTo>
                    <a:pt x="237268" y="213534"/>
                    <a:pt x="249364" y="215249"/>
                    <a:pt x="252889" y="214868"/>
                  </a:cubicBezTo>
                  <a:lnTo>
                    <a:pt x="252889" y="313833"/>
                  </a:lnTo>
                  <a:lnTo>
                    <a:pt x="140398" y="276781"/>
                  </a:lnTo>
                  <a:lnTo>
                    <a:pt x="140398" y="140097"/>
                  </a:lnTo>
                  <a:cubicBezTo>
                    <a:pt x="143446" y="140192"/>
                    <a:pt x="146494" y="140478"/>
                    <a:pt x="149542" y="141049"/>
                  </a:cubicBezTo>
                  <a:cubicBezTo>
                    <a:pt x="155924" y="142288"/>
                    <a:pt x="162115" y="137716"/>
                    <a:pt x="162687" y="131143"/>
                  </a:cubicBezTo>
                  <a:cubicBezTo>
                    <a:pt x="163163" y="125333"/>
                    <a:pt x="158972" y="120285"/>
                    <a:pt x="153257" y="119237"/>
                  </a:cubicBezTo>
                  <a:cubicBezTo>
                    <a:pt x="149066" y="118475"/>
                    <a:pt x="144685" y="117999"/>
                    <a:pt x="140398" y="117999"/>
                  </a:cubicBezTo>
                  <a:lnTo>
                    <a:pt x="140398" y="33798"/>
                  </a:lnTo>
                  <a:lnTo>
                    <a:pt x="252889" y="70850"/>
                  </a:lnTo>
                  <a:lnTo>
                    <a:pt x="252889" y="192770"/>
                  </a:lnTo>
                  <a:lnTo>
                    <a:pt x="252889" y="192770"/>
                  </a:lnTo>
                  <a:close/>
                  <a:moveTo>
                    <a:pt x="363950" y="277257"/>
                  </a:moveTo>
                  <a:lnTo>
                    <a:pt x="275177" y="312785"/>
                  </a:lnTo>
                  <a:lnTo>
                    <a:pt x="275177" y="70279"/>
                  </a:lnTo>
                  <a:lnTo>
                    <a:pt x="363950" y="34750"/>
                  </a:lnTo>
                  <a:lnTo>
                    <a:pt x="363950" y="2772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5"/>
            <p:cNvSpPr/>
            <p:nvPr/>
          </p:nvSpPr>
          <p:spPr>
            <a:xfrm>
              <a:off x="6163634" y="375086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5226" y="7700"/>
                  </a:moveTo>
                  <a:cubicBezTo>
                    <a:pt x="19416" y="5795"/>
                    <a:pt x="13129" y="8938"/>
                    <a:pt x="11224" y="14749"/>
                  </a:cubicBezTo>
                  <a:lnTo>
                    <a:pt x="7700" y="25321"/>
                  </a:lnTo>
                  <a:cubicBezTo>
                    <a:pt x="5795" y="31132"/>
                    <a:pt x="8938" y="37418"/>
                    <a:pt x="14749" y="39323"/>
                  </a:cubicBezTo>
                  <a:cubicBezTo>
                    <a:pt x="20559" y="41228"/>
                    <a:pt x="26845" y="38085"/>
                    <a:pt x="28750" y="32274"/>
                  </a:cubicBezTo>
                  <a:lnTo>
                    <a:pt x="32275" y="21702"/>
                  </a:lnTo>
                  <a:cubicBezTo>
                    <a:pt x="34180" y="15987"/>
                    <a:pt x="31036" y="9700"/>
                    <a:pt x="25226" y="7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5"/>
            <p:cNvSpPr/>
            <p:nvPr/>
          </p:nvSpPr>
          <p:spPr>
            <a:xfrm>
              <a:off x="6181138" y="369200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37821" y="10171"/>
                  </a:moveTo>
                  <a:cubicBezTo>
                    <a:pt x="33344" y="5980"/>
                    <a:pt x="26391" y="6171"/>
                    <a:pt x="22105" y="10553"/>
                  </a:cubicBezTo>
                  <a:cubicBezTo>
                    <a:pt x="16295" y="16648"/>
                    <a:pt x="11627" y="23697"/>
                    <a:pt x="8103" y="31603"/>
                  </a:cubicBezTo>
                  <a:cubicBezTo>
                    <a:pt x="5626" y="37222"/>
                    <a:pt x="8103" y="43795"/>
                    <a:pt x="13723" y="46271"/>
                  </a:cubicBezTo>
                  <a:cubicBezTo>
                    <a:pt x="19342" y="48748"/>
                    <a:pt x="25915" y="46271"/>
                    <a:pt x="28391" y="40652"/>
                  </a:cubicBezTo>
                  <a:cubicBezTo>
                    <a:pt x="30868" y="35127"/>
                    <a:pt x="34201" y="30079"/>
                    <a:pt x="38298" y="25793"/>
                  </a:cubicBezTo>
                  <a:cubicBezTo>
                    <a:pt x="42489" y="21411"/>
                    <a:pt x="42298" y="14362"/>
                    <a:pt x="37821" y="10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5"/>
            <p:cNvSpPr/>
            <p:nvPr/>
          </p:nvSpPr>
          <p:spPr>
            <a:xfrm>
              <a:off x="6289182" y="369477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39220" y="31504"/>
                  </a:moveTo>
                  <a:cubicBezTo>
                    <a:pt x="37410" y="28075"/>
                    <a:pt x="34362" y="20265"/>
                    <a:pt x="26741" y="11121"/>
                  </a:cubicBezTo>
                  <a:cubicBezTo>
                    <a:pt x="22836" y="6453"/>
                    <a:pt x="15788" y="5787"/>
                    <a:pt x="11121" y="9692"/>
                  </a:cubicBezTo>
                  <a:cubicBezTo>
                    <a:pt x="6454" y="13597"/>
                    <a:pt x="5787" y="20646"/>
                    <a:pt x="9692" y="25313"/>
                  </a:cubicBezTo>
                  <a:cubicBezTo>
                    <a:pt x="15407" y="32076"/>
                    <a:pt x="17216" y="37505"/>
                    <a:pt x="19598" y="41886"/>
                  </a:cubicBezTo>
                  <a:cubicBezTo>
                    <a:pt x="22455" y="47316"/>
                    <a:pt x="29218" y="49316"/>
                    <a:pt x="34647" y="46458"/>
                  </a:cubicBezTo>
                  <a:cubicBezTo>
                    <a:pt x="40076" y="43696"/>
                    <a:pt x="42077" y="36933"/>
                    <a:pt x="39220" y="315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5"/>
            <p:cNvSpPr/>
            <p:nvPr/>
          </p:nvSpPr>
          <p:spPr>
            <a:xfrm>
              <a:off x="6394043" y="3722352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0848" y="9447"/>
                  </a:moveTo>
                  <a:cubicBezTo>
                    <a:pt x="35990" y="5733"/>
                    <a:pt x="29036" y="6590"/>
                    <a:pt x="25322" y="11448"/>
                  </a:cubicBezTo>
                  <a:cubicBezTo>
                    <a:pt x="21702" y="16115"/>
                    <a:pt x="17321" y="20211"/>
                    <a:pt x="12273" y="23354"/>
                  </a:cubicBezTo>
                  <a:cubicBezTo>
                    <a:pt x="7129" y="26688"/>
                    <a:pt x="5605" y="33546"/>
                    <a:pt x="8843" y="38689"/>
                  </a:cubicBezTo>
                  <a:cubicBezTo>
                    <a:pt x="12177" y="43833"/>
                    <a:pt x="19035" y="45357"/>
                    <a:pt x="24179" y="42118"/>
                  </a:cubicBezTo>
                  <a:cubicBezTo>
                    <a:pt x="31417" y="37546"/>
                    <a:pt x="37704" y="31736"/>
                    <a:pt x="42943" y="24973"/>
                  </a:cubicBezTo>
                  <a:cubicBezTo>
                    <a:pt x="46562" y="20211"/>
                    <a:pt x="45705" y="13257"/>
                    <a:pt x="40848" y="94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5"/>
            <p:cNvSpPr/>
            <p:nvPr/>
          </p:nvSpPr>
          <p:spPr>
            <a:xfrm>
              <a:off x="6427588" y="367259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6066" y="7868"/>
                  </a:moveTo>
                  <a:cubicBezTo>
                    <a:pt x="20351" y="5678"/>
                    <a:pt x="13969" y="8631"/>
                    <a:pt x="11779" y="14345"/>
                  </a:cubicBezTo>
                  <a:lnTo>
                    <a:pt x="7874" y="24728"/>
                  </a:lnTo>
                  <a:cubicBezTo>
                    <a:pt x="5111" y="31967"/>
                    <a:pt x="10540" y="39777"/>
                    <a:pt x="18256" y="39777"/>
                  </a:cubicBezTo>
                  <a:cubicBezTo>
                    <a:pt x="22733" y="39777"/>
                    <a:pt x="27019" y="37015"/>
                    <a:pt x="28638" y="32538"/>
                  </a:cubicBezTo>
                  <a:lnTo>
                    <a:pt x="32543" y="22156"/>
                  </a:lnTo>
                  <a:cubicBezTo>
                    <a:pt x="34734" y="16441"/>
                    <a:pt x="31876" y="9964"/>
                    <a:pt x="26066" y="78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55"/>
          <p:cNvGrpSpPr/>
          <p:nvPr/>
        </p:nvGrpSpPr>
        <p:grpSpPr>
          <a:xfrm>
            <a:off x="6852886" y="4903660"/>
            <a:ext cx="285749" cy="390525"/>
            <a:chOff x="6852886" y="4903660"/>
            <a:chExt cx="285750" cy="390525"/>
          </a:xfrm>
          <a:solidFill>
            <a:srgbClr val="027794"/>
          </a:solidFill>
        </p:grpSpPr>
        <p:sp>
          <p:nvSpPr>
            <p:cNvPr id="1399" name="Google Shape;1399;p55"/>
            <p:cNvSpPr/>
            <p:nvPr/>
          </p:nvSpPr>
          <p:spPr>
            <a:xfrm>
              <a:off x="6852886" y="4903660"/>
              <a:ext cx="285750" cy="390525"/>
            </a:xfrm>
            <a:custGeom>
              <a:avLst/>
              <a:gdLst/>
              <a:ahLst/>
              <a:cxnLst/>
              <a:rect l="l" t="t" r="r" b="b"/>
              <a:pathLst>
                <a:path w="285750" h="390525" extrusionOk="0">
                  <a:moveTo>
                    <a:pt x="219513" y="128873"/>
                  </a:moveTo>
                  <a:cubicBezTo>
                    <a:pt x="222465" y="126873"/>
                    <a:pt x="224370" y="123539"/>
                    <a:pt x="224370" y="119729"/>
                  </a:cubicBezTo>
                  <a:cubicBezTo>
                    <a:pt x="224370" y="114490"/>
                    <a:pt x="220751" y="110204"/>
                    <a:pt x="215988" y="108966"/>
                  </a:cubicBezTo>
                  <a:lnTo>
                    <a:pt x="277806" y="47149"/>
                  </a:lnTo>
                  <a:cubicBezTo>
                    <a:pt x="289902" y="35052"/>
                    <a:pt x="288378" y="25051"/>
                    <a:pt x="286283" y="20193"/>
                  </a:cubicBezTo>
                  <a:cubicBezTo>
                    <a:pt x="284282" y="15335"/>
                    <a:pt x="278377" y="7144"/>
                    <a:pt x="261232" y="7144"/>
                  </a:cubicBezTo>
                  <a:lnTo>
                    <a:pt x="87972" y="7144"/>
                  </a:lnTo>
                  <a:cubicBezTo>
                    <a:pt x="87972" y="7144"/>
                    <a:pt x="87972" y="7144"/>
                    <a:pt x="87972" y="7144"/>
                  </a:cubicBezTo>
                  <a:lnTo>
                    <a:pt x="33584" y="7144"/>
                  </a:lnTo>
                  <a:cubicBezTo>
                    <a:pt x="16439" y="7144"/>
                    <a:pt x="10534" y="15335"/>
                    <a:pt x="8534" y="20193"/>
                  </a:cubicBezTo>
                  <a:cubicBezTo>
                    <a:pt x="6534" y="25051"/>
                    <a:pt x="4914" y="35052"/>
                    <a:pt x="17011" y="47149"/>
                  </a:cubicBezTo>
                  <a:lnTo>
                    <a:pt x="78828" y="109061"/>
                  </a:lnTo>
                  <a:cubicBezTo>
                    <a:pt x="73970" y="110299"/>
                    <a:pt x="70446" y="114586"/>
                    <a:pt x="70446" y="119824"/>
                  </a:cubicBezTo>
                  <a:cubicBezTo>
                    <a:pt x="70446" y="123634"/>
                    <a:pt x="72351" y="126968"/>
                    <a:pt x="75304" y="128968"/>
                  </a:cubicBezTo>
                  <a:cubicBezTo>
                    <a:pt x="35394" y="153353"/>
                    <a:pt x="8724" y="197358"/>
                    <a:pt x="8724" y="247459"/>
                  </a:cubicBezTo>
                  <a:cubicBezTo>
                    <a:pt x="8724" y="323945"/>
                    <a:pt x="70922" y="386143"/>
                    <a:pt x="147408" y="386143"/>
                  </a:cubicBezTo>
                  <a:cubicBezTo>
                    <a:pt x="223894" y="386143"/>
                    <a:pt x="286092" y="323945"/>
                    <a:pt x="286092" y="247459"/>
                  </a:cubicBezTo>
                  <a:cubicBezTo>
                    <a:pt x="286092" y="197263"/>
                    <a:pt x="259422" y="153257"/>
                    <a:pt x="219513" y="128873"/>
                  </a:cubicBezTo>
                  <a:close/>
                  <a:moveTo>
                    <a:pt x="263709" y="29432"/>
                  </a:moveTo>
                  <a:cubicBezTo>
                    <a:pt x="263232" y="30004"/>
                    <a:pt x="262661" y="30671"/>
                    <a:pt x="261994" y="31337"/>
                  </a:cubicBezTo>
                  <a:lnTo>
                    <a:pt x="184841" y="108490"/>
                  </a:lnTo>
                  <a:lnTo>
                    <a:pt x="132263" y="108490"/>
                  </a:lnTo>
                  <a:lnTo>
                    <a:pt x="137788" y="102965"/>
                  </a:lnTo>
                  <a:cubicBezTo>
                    <a:pt x="137788" y="102965"/>
                    <a:pt x="137788" y="102965"/>
                    <a:pt x="137788" y="102965"/>
                  </a:cubicBezTo>
                  <a:lnTo>
                    <a:pt x="148265" y="92488"/>
                  </a:lnTo>
                  <a:lnTo>
                    <a:pt x="211511" y="29242"/>
                  </a:lnTo>
                  <a:lnTo>
                    <a:pt x="261232" y="29242"/>
                  </a:lnTo>
                  <a:cubicBezTo>
                    <a:pt x="262184" y="29337"/>
                    <a:pt x="263042" y="29337"/>
                    <a:pt x="263709" y="29432"/>
                  </a:cubicBezTo>
                  <a:close/>
                  <a:moveTo>
                    <a:pt x="147408" y="62008"/>
                  </a:moveTo>
                  <a:lnTo>
                    <a:pt x="114738" y="29337"/>
                  </a:lnTo>
                  <a:lnTo>
                    <a:pt x="180079" y="29337"/>
                  </a:lnTo>
                  <a:lnTo>
                    <a:pt x="147408" y="62008"/>
                  </a:lnTo>
                  <a:close/>
                  <a:moveTo>
                    <a:pt x="30918" y="29432"/>
                  </a:moveTo>
                  <a:cubicBezTo>
                    <a:pt x="31679" y="29337"/>
                    <a:pt x="32537" y="29337"/>
                    <a:pt x="33584" y="29337"/>
                  </a:cubicBezTo>
                  <a:lnTo>
                    <a:pt x="83305" y="29337"/>
                  </a:lnTo>
                  <a:lnTo>
                    <a:pt x="131692" y="77724"/>
                  </a:lnTo>
                  <a:lnTo>
                    <a:pt x="105308" y="104108"/>
                  </a:lnTo>
                  <a:lnTo>
                    <a:pt x="32727" y="31528"/>
                  </a:lnTo>
                  <a:cubicBezTo>
                    <a:pt x="31965" y="30671"/>
                    <a:pt x="31394" y="30004"/>
                    <a:pt x="30918" y="29432"/>
                  </a:cubicBezTo>
                  <a:close/>
                  <a:moveTo>
                    <a:pt x="147408" y="363855"/>
                  </a:moveTo>
                  <a:cubicBezTo>
                    <a:pt x="83114" y="363855"/>
                    <a:pt x="30918" y="311563"/>
                    <a:pt x="30918" y="247364"/>
                  </a:cubicBezTo>
                  <a:cubicBezTo>
                    <a:pt x="30918" y="183166"/>
                    <a:pt x="83210" y="130873"/>
                    <a:pt x="147408" y="130873"/>
                  </a:cubicBezTo>
                  <a:cubicBezTo>
                    <a:pt x="211607" y="130873"/>
                    <a:pt x="263899" y="183166"/>
                    <a:pt x="263899" y="247364"/>
                  </a:cubicBezTo>
                  <a:cubicBezTo>
                    <a:pt x="263899" y="311563"/>
                    <a:pt x="211607" y="363855"/>
                    <a:pt x="147408" y="3638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5"/>
            <p:cNvSpPr/>
            <p:nvPr/>
          </p:nvSpPr>
          <p:spPr>
            <a:xfrm>
              <a:off x="6906969" y="5053869"/>
              <a:ext cx="180975" cy="171450"/>
            </a:xfrm>
            <a:custGeom>
              <a:avLst/>
              <a:gdLst/>
              <a:ahLst/>
              <a:cxnLst/>
              <a:rect l="l" t="t" r="r" b="b"/>
              <a:pathLst>
                <a:path w="180975" h="171450" extrusionOk="0">
                  <a:moveTo>
                    <a:pt x="123901" y="55150"/>
                  </a:moveTo>
                  <a:lnTo>
                    <a:pt x="103232" y="13335"/>
                  </a:lnTo>
                  <a:cubicBezTo>
                    <a:pt x="101326" y="9525"/>
                    <a:pt x="97517" y="7144"/>
                    <a:pt x="93326" y="7144"/>
                  </a:cubicBezTo>
                  <a:lnTo>
                    <a:pt x="93326" y="7144"/>
                  </a:lnTo>
                  <a:cubicBezTo>
                    <a:pt x="89135" y="7144"/>
                    <a:pt x="85229" y="9525"/>
                    <a:pt x="83420" y="13335"/>
                  </a:cubicBezTo>
                  <a:lnTo>
                    <a:pt x="62750" y="55150"/>
                  </a:lnTo>
                  <a:lnTo>
                    <a:pt x="16650" y="61817"/>
                  </a:lnTo>
                  <a:cubicBezTo>
                    <a:pt x="12459" y="62389"/>
                    <a:pt x="9029" y="65342"/>
                    <a:pt x="7696" y="69342"/>
                  </a:cubicBezTo>
                  <a:cubicBezTo>
                    <a:pt x="6363" y="73343"/>
                    <a:pt x="7505" y="77724"/>
                    <a:pt x="10458" y="80677"/>
                  </a:cubicBezTo>
                  <a:lnTo>
                    <a:pt x="43796" y="113252"/>
                  </a:lnTo>
                  <a:lnTo>
                    <a:pt x="35890" y="159163"/>
                  </a:lnTo>
                  <a:cubicBezTo>
                    <a:pt x="35223" y="163354"/>
                    <a:pt x="36843" y="167545"/>
                    <a:pt x="40271" y="170021"/>
                  </a:cubicBezTo>
                  <a:cubicBezTo>
                    <a:pt x="43700" y="172498"/>
                    <a:pt x="48177" y="172784"/>
                    <a:pt x="51987" y="170879"/>
                  </a:cubicBezTo>
                  <a:lnTo>
                    <a:pt x="93230" y="149162"/>
                  </a:lnTo>
                  <a:lnTo>
                    <a:pt x="134474" y="170879"/>
                  </a:lnTo>
                  <a:cubicBezTo>
                    <a:pt x="136093" y="171736"/>
                    <a:pt x="137903" y="172117"/>
                    <a:pt x="139617" y="172117"/>
                  </a:cubicBezTo>
                  <a:lnTo>
                    <a:pt x="139617" y="172117"/>
                  </a:lnTo>
                  <a:cubicBezTo>
                    <a:pt x="144380" y="172117"/>
                    <a:pt x="148761" y="169069"/>
                    <a:pt x="150190" y="164497"/>
                  </a:cubicBezTo>
                  <a:cubicBezTo>
                    <a:pt x="150761" y="162401"/>
                    <a:pt x="150857" y="160401"/>
                    <a:pt x="150476" y="158591"/>
                  </a:cubicBezTo>
                  <a:lnTo>
                    <a:pt x="142665" y="113252"/>
                  </a:lnTo>
                  <a:lnTo>
                    <a:pt x="176003" y="80677"/>
                  </a:lnTo>
                  <a:cubicBezTo>
                    <a:pt x="179051" y="77724"/>
                    <a:pt x="180098" y="73343"/>
                    <a:pt x="178765" y="69342"/>
                  </a:cubicBezTo>
                  <a:cubicBezTo>
                    <a:pt x="177432" y="65342"/>
                    <a:pt x="174002" y="62389"/>
                    <a:pt x="169811" y="61817"/>
                  </a:cubicBezTo>
                  <a:lnTo>
                    <a:pt x="123901" y="55150"/>
                  </a:lnTo>
                  <a:close/>
                  <a:moveTo>
                    <a:pt x="123139" y="101822"/>
                  </a:moveTo>
                  <a:cubicBezTo>
                    <a:pt x="120567" y="104394"/>
                    <a:pt x="119329" y="108013"/>
                    <a:pt x="119900" y="111633"/>
                  </a:cubicBezTo>
                  <a:lnTo>
                    <a:pt x="124949" y="141161"/>
                  </a:lnTo>
                  <a:lnTo>
                    <a:pt x="98374" y="127254"/>
                  </a:lnTo>
                  <a:cubicBezTo>
                    <a:pt x="95136" y="125539"/>
                    <a:pt x="91230" y="125539"/>
                    <a:pt x="88087" y="127254"/>
                  </a:cubicBezTo>
                  <a:lnTo>
                    <a:pt x="61512" y="141161"/>
                  </a:lnTo>
                  <a:lnTo>
                    <a:pt x="66561" y="111633"/>
                  </a:lnTo>
                  <a:cubicBezTo>
                    <a:pt x="67227" y="108013"/>
                    <a:pt x="65989" y="104394"/>
                    <a:pt x="63322" y="101822"/>
                  </a:cubicBezTo>
                  <a:lnTo>
                    <a:pt x="41891" y="80867"/>
                  </a:lnTo>
                  <a:lnTo>
                    <a:pt x="71514" y="76581"/>
                  </a:lnTo>
                  <a:cubicBezTo>
                    <a:pt x="75133" y="76010"/>
                    <a:pt x="78276" y="73819"/>
                    <a:pt x="79895" y="70485"/>
                  </a:cubicBezTo>
                  <a:lnTo>
                    <a:pt x="93135" y="43625"/>
                  </a:lnTo>
                  <a:lnTo>
                    <a:pt x="106375" y="70485"/>
                  </a:lnTo>
                  <a:cubicBezTo>
                    <a:pt x="107994" y="73723"/>
                    <a:pt x="111138" y="76010"/>
                    <a:pt x="114757" y="76581"/>
                  </a:cubicBezTo>
                  <a:lnTo>
                    <a:pt x="144380" y="80867"/>
                  </a:lnTo>
                  <a:lnTo>
                    <a:pt x="123139" y="1018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1" name="Google Shape;1401;p55"/>
          <p:cNvGrpSpPr/>
          <p:nvPr/>
        </p:nvGrpSpPr>
        <p:grpSpPr>
          <a:xfrm>
            <a:off x="4112600" y="931069"/>
            <a:ext cx="384048" cy="298228"/>
            <a:chOff x="4112600" y="931068"/>
            <a:chExt cx="384048" cy="298228"/>
          </a:xfrm>
          <a:solidFill>
            <a:srgbClr val="027794"/>
          </a:solidFill>
        </p:grpSpPr>
        <p:sp>
          <p:nvSpPr>
            <p:cNvPr id="1402" name="Google Shape;1402;p55"/>
            <p:cNvSpPr/>
            <p:nvPr/>
          </p:nvSpPr>
          <p:spPr>
            <a:xfrm>
              <a:off x="4201373" y="931068"/>
              <a:ext cx="295275" cy="76200"/>
            </a:xfrm>
            <a:custGeom>
              <a:avLst/>
              <a:gdLst/>
              <a:ahLst/>
              <a:cxnLst/>
              <a:rect l="l" t="t" r="r" b="b"/>
              <a:pathLst>
                <a:path w="295275" h="76200" extrusionOk="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55"/>
            <p:cNvSpPr/>
            <p:nvPr/>
          </p:nvSpPr>
          <p:spPr>
            <a:xfrm>
              <a:off x="4201373" y="1042130"/>
              <a:ext cx="295275" cy="76200"/>
            </a:xfrm>
            <a:custGeom>
              <a:avLst/>
              <a:gdLst/>
              <a:ahLst/>
              <a:cxnLst/>
              <a:rect l="l" t="t" r="r" b="b"/>
              <a:pathLst>
                <a:path w="295275" h="76200" extrusionOk="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55"/>
            <p:cNvSpPr/>
            <p:nvPr/>
          </p:nvSpPr>
          <p:spPr>
            <a:xfrm>
              <a:off x="4201373" y="1153096"/>
              <a:ext cx="295275" cy="76200"/>
            </a:xfrm>
            <a:custGeom>
              <a:avLst/>
              <a:gdLst/>
              <a:ahLst/>
              <a:cxnLst/>
              <a:rect l="l" t="t" r="r" b="b"/>
              <a:pathLst>
                <a:path w="295275" h="76200" extrusionOk="0">
                  <a:moveTo>
                    <a:pt x="264033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lnTo>
                    <a:pt x="264033" y="73819"/>
                  </a:lnTo>
                  <a:cubicBezTo>
                    <a:pt x="282416" y="73819"/>
                    <a:pt x="297371" y="58865"/>
                    <a:pt x="297371" y="40481"/>
                  </a:cubicBezTo>
                  <a:cubicBezTo>
                    <a:pt x="297371" y="22098"/>
                    <a:pt x="282416" y="7144"/>
                    <a:pt x="264033" y="7144"/>
                  </a:cubicBezTo>
                  <a:close/>
                  <a:moveTo>
                    <a:pt x="264033" y="51530"/>
                  </a:moveTo>
                  <a:lnTo>
                    <a:pt x="40481" y="51530"/>
                  </a:ln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lnTo>
                    <a:pt x="264033" y="29242"/>
                  </a:lnTo>
                  <a:cubicBezTo>
                    <a:pt x="270129" y="29242"/>
                    <a:pt x="275177" y="34195"/>
                    <a:pt x="275177" y="40386"/>
                  </a:cubicBezTo>
                  <a:cubicBezTo>
                    <a:pt x="275177" y="46577"/>
                    <a:pt x="270224" y="51530"/>
                    <a:pt x="264033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5"/>
            <p:cNvSpPr/>
            <p:nvPr/>
          </p:nvSpPr>
          <p:spPr>
            <a:xfrm>
              <a:off x="4112600" y="93106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5"/>
            <p:cNvSpPr/>
            <p:nvPr/>
          </p:nvSpPr>
          <p:spPr>
            <a:xfrm>
              <a:off x="4112600" y="10421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55"/>
            <p:cNvSpPr/>
            <p:nvPr/>
          </p:nvSpPr>
          <p:spPr>
            <a:xfrm>
              <a:off x="4112600" y="115309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4" y="73819"/>
                    <a:pt x="73819" y="58865"/>
                    <a:pt x="73819" y="40481"/>
                  </a:cubicBezTo>
                  <a:cubicBezTo>
                    <a:pt x="73819" y="22098"/>
                    <a:pt x="58864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2" y="51530"/>
                    <a:pt x="40481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8" name="Google Shape;1408;p55"/>
          <p:cNvSpPr/>
          <p:nvPr/>
        </p:nvSpPr>
        <p:spPr>
          <a:xfrm>
            <a:off x="6136902" y="4262700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207693" y="30407"/>
                </a:moveTo>
                <a:lnTo>
                  <a:pt x="207693" y="14024"/>
                </a:lnTo>
                <a:cubicBezTo>
                  <a:pt x="207693" y="13262"/>
                  <a:pt x="207407" y="12500"/>
                  <a:pt x="206836" y="12024"/>
                </a:cubicBezTo>
                <a:cubicBezTo>
                  <a:pt x="197216" y="2118"/>
                  <a:pt x="185500" y="8880"/>
                  <a:pt x="185500" y="18215"/>
                </a:cubicBezTo>
                <a:lnTo>
                  <a:pt x="185500" y="30407"/>
                </a:lnTo>
                <a:cubicBezTo>
                  <a:pt x="84725" y="36217"/>
                  <a:pt x="4906" y="120799"/>
                  <a:pt x="7192" y="223098"/>
                </a:cubicBezTo>
                <a:cubicBezTo>
                  <a:pt x="7192" y="223860"/>
                  <a:pt x="7478" y="224527"/>
                  <a:pt x="8049" y="225098"/>
                </a:cubicBezTo>
                <a:cubicBezTo>
                  <a:pt x="17669" y="234909"/>
                  <a:pt x="29385" y="228241"/>
                  <a:pt x="29385" y="218812"/>
                </a:cubicBezTo>
                <a:cubicBezTo>
                  <a:pt x="29385" y="200714"/>
                  <a:pt x="45006" y="185474"/>
                  <a:pt x="63389" y="185474"/>
                </a:cubicBezTo>
                <a:cubicBezTo>
                  <a:pt x="82916" y="185474"/>
                  <a:pt x="98632" y="202429"/>
                  <a:pt x="96536" y="222431"/>
                </a:cubicBezTo>
                <a:cubicBezTo>
                  <a:pt x="96441" y="223288"/>
                  <a:pt x="96727" y="224146"/>
                  <a:pt x="97298" y="224717"/>
                </a:cubicBezTo>
                <a:cubicBezTo>
                  <a:pt x="107013" y="235004"/>
                  <a:pt x="118920" y="228241"/>
                  <a:pt x="118920" y="218812"/>
                </a:cubicBezTo>
                <a:cubicBezTo>
                  <a:pt x="118920" y="190522"/>
                  <a:pt x="154258" y="170425"/>
                  <a:pt x="183119" y="200333"/>
                </a:cubicBezTo>
                <a:cubicBezTo>
                  <a:pt x="184452" y="201762"/>
                  <a:pt x="185595" y="204429"/>
                  <a:pt x="185595" y="206334"/>
                </a:cubicBezTo>
                <a:lnTo>
                  <a:pt x="185595" y="358353"/>
                </a:lnTo>
                <a:cubicBezTo>
                  <a:pt x="185595" y="361305"/>
                  <a:pt x="186738" y="364163"/>
                  <a:pt x="188833" y="366259"/>
                </a:cubicBezTo>
                <a:cubicBezTo>
                  <a:pt x="228839" y="407883"/>
                  <a:pt x="278369" y="377022"/>
                  <a:pt x="274178" y="336921"/>
                </a:cubicBezTo>
                <a:cubicBezTo>
                  <a:pt x="274082" y="336255"/>
                  <a:pt x="273796" y="335588"/>
                  <a:pt x="273320" y="335112"/>
                </a:cubicBezTo>
                <a:cubicBezTo>
                  <a:pt x="263700" y="325682"/>
                  <a:pt x="252270" y="332350"/>
                  <a:pt x="252270" y="341684"/>
                </a:cubicBezTo>
                <a:cubicBezTo>
                  <a:pt x="252270" y="360544"/>
                  <a:pt x="228648" y="373974"/>
                  <a:pt x="209407" y="353971"/>
                </a:cubicBezTo>
                <a:cubicBezTo>
                  <a:pt x="208360" y="352923"/>
                  <a:pt x="207788" y="351495"/>
                  <a:pt x="207788" y="349971"/>
                </a:cubicBezTo>
                <a:lnTo>
                  <a:pt x="207788" y="206334"/>
                </a:lnTo>
                <a:cubicBezTo>
                  <a:pt x="207788" y="204429"/>
                  <a:pt x="208836" y="201762"/>
                  <a:pt x="210074" y="200428"/>
                </a:cubicBezTo>
                <a:cubicBezTo>
                  <a:pt x="240078" y="168996"/>
                  <a:pt x="277416" y="192332"/>
                  <a:pt x="274178" y="222431"/>
                </a:cubicBezTo>
                <a:cubicBezTo>
                  <a:pt x="274082" y="223288"/>
                  <a:pt x="274368" y="224146"/>
                  <a:pt x="274939" y="224717"/>
                </a:cubicBezTo>
                <a:cubicBezTo>
                  <a:pt x="284655" y="235004"/>
                  <a:pt x="296561" y="228241"/>
                  <a:pt x="296561" y="218812"/>
                </a:cubicBezTo>
                <a:cubicBezTo>
                  <a:pt x="296561" y="200428"/>
                  <a:pt x="311516" y="185474"/>
                  <a:pt x="329899" y="185474"/>
                </a:cubicBezTo>
                <a:cubicBezTo>
                  <a:pt x="349616" y="185474"/>
                  <a:pt x="365998" y="202810"/>
                  <a:pt x="363712" y="222431"/>
                </a:cubicBezTo>
                <a:cubicBezTo>
                  <a:pt x="363617" y="223288"/>
                  <a:pt x="363903" y="224146"/>
                  <a:pt x="364475" y="224812"/>
                </a:cubicBezTo>
                <a:cubicBezTo>
                  <a:pt x="374190" y="235004"/>
                  <a:pt x="386096" y="228337"/>
                  <a:pt x="386096" y="218812"/>
                </a:cubicBezTo>
                <a:cubicBezTo>
                  <a:pt x="386001" y="118418"/>
                  <a:pt x="307038" y="36122"/>
                  <a:pt x="207693" y="30407"/>
                </a:cubicBezTo>
                <a:close/>
                <a:moveTo>
                  <a:pt x="63294" y="163281"/>
                </a:moveTo>
                <a:cubicBezTo>
                  <a:pt x="53864" y="163281"/>
                  <a:pt x="44720" y="165662"/>
                  <a:pt x="36529" y="170044"/>
                </a:cubicBezTo>
                <a:cubicBezTo>
                  <a:pt x="51769" y="120513"/>
                  <a:pt x="89678" y="80794"/>
                  <a:pt x="138065" y="62792"/>
                </a:cubicBezTo>
                <a:cubicBezTo>
                  <a:pt x="114157" y="93177"/>
                  <a:pt x="102061" y="136611"/>
                  <a:pt x="98155" y="175663"/>
                </a:cubicBezTo>
                <a:cubicBezTo>
                  <a:pt x="88630" y="167948"/>
                  <a:pt x="76534" y="163281"/>
                  <a:pt x="63294" y="163281"/>
                </a:cubicBezTo>
                <a:close/>
                <a:moveTo>
                  <a:pt x="152162" y="163281"/>
                </a:moveTo>
                <a:cubicBezTo>
                  <a:pt x="140542" y="163281"/>
                  <a:pt x="129778" y="166805"/>
                  <a:pt x="120920" y="172901"/>
                </a:cubicBezTo>
                <a:cubicBezTo>
                  <a:pt x="128159" y="111846"/>
                  <a:pt x="154162" y="63363"/>
                  <a:pt x="185500" y="53934"/>
                </a:cubicBezTo>
                <a:lnTo>
                  <a:pt x="185500" y="174425"/>
                </a:lnTo>
                <a:cubicBezTo>
                  <a:pt x="176165" y="167377"/>
                  <a:pt x="164640" y="163281"/>
                  <a:pt x="152162" y="163281"/>
                </a:cubicBezTo>
                <a:close/>
                <a:moveTo>
                  <a:pt x="240935" y="163281"/>
                </a:moveTo>
                <a:cubicBezTo>
                  <a:pt x="228457" y="163281"/>
                  <a:pt x="216932" y="167472"/>
                  <a:pt x="207597" y="174425"/>
                </a:cubicBezTo>
                <a:lnTo>
                  <a:pt x="207597" y="53934"/>
                </a:lnTo>
                <a:cubicBezTo>
                  <a:pt x="238935" y="63363"/>
                  <a:pt x="264843" y="111846"/>
                  <a:pt x="272177" y="172901"/>
                </a:cubicBezTo>
                <a:cubicBezTo>
                  <a:pt x="263319" y="166805"/>
                  <a:pt x="252556" y="163281"/>
                  <a:pt x="240935" y="163281"/>
                </a:cubicBezTo>
                <a:close/>
                <a:moveTo>
                  <a:pt x="329708" y="163281"/>
                </a:moveTo>
                <a:cubicBezTo>
                  <a:pt x="316469" y="163281"/>
                  <a:pt x="304372" y="167948"/>
                  <a:pt x="294847" y="175663"/>
                </a:cubicBezTo>
                <a:cubicBezTo>
                  <a:pt x="291418" y="141564"/>
                  <a:pt x="282560" y="110036"/>
                  <a:pt x="269129" y="84700"/>
                </a:cubicBezTo>
                <a:cubicBezTo>
                  <a:pt x="264747" y="76508"/>
                  <a:pt x="259985" y="69174"/>
                  <a:pt x="254937" y="62697"/>
                </a:cubicBezTo>
                <a:cubicBezTo>
                  <a:pt x="303324" y="80699"/>
                  <a:pt x="341233" y="120418"/>
                  <a:pt x="356473" y="169948"/>
                </a:cubicBezTo>
                <a:cubicBezTo>
                  <a:pt x="348282" y="165567"/>
                  <a:pt x="339138" y="163281"/>
                  <a:pt x="329708" y="163281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9" name="Google Shape;1409;p55"/>
          <p:cNvGrpSpPr/>
          <p:nvPr/>
        </p:nvGrpSpPr>
        <p:grpSpPr>
          <a:xfrm>
            <a:off x="8210351" y="892955"/>
            <a:ext cx="266700" cy="392901"/>
            <a:chOff x="8210350" y="892954"/>
            <a:chExt cx="266700" cy="392901"/>
          </a:xfrm>
          <a:solidFill>
            <a:srgbClr val="027794"/>
          </a:solidFill>
        </p:grpSpPr>
        <p:sp>
          <p:nvSpPr>
            <p:cNvPr id="1410" name="Google Shape;1410;p55"/>
            <p:cNvSpPr/>
            <p:nvPr/>
          </p:nvSpPr>
          <p:spPr>
            <a:xfrm>
              <a:off x="8210350" y="1047730"/>
              <a:ext cx="266700" cy="238125"/>
            </a:xfrm>
            <a:custGeom>
              <a:avLst/>
              <a:gdLst/>
              <a:ahLst/>
              <a:cxnLst/>
              <a:rect l="l" t="t" r="r" b="b"/>
              <a:pathLst>
                <a:path w="266700" h="238125" extrusionOk="0">
                  <a:moveTo>
                    <a:pt x="261842" y="18213"/>
                  </a:moveTo>
                  <a:cubicBezTo>
                    <a:pt x="261842" y="11926"/>
                    <a:pt x="256508" y="6783"/>
                    <a:pt x="250127" y="7164"/>
                  </a:cubicBezTo>
                  <a:cubicBezTo>
                    <a:pt x="244221" y="7449"/>
                    <a:pt x="239649" y="12593"/>
                    <a:pt x="239649" y="18594"/>
                  </a:cubicBezTo>
                  <a:cubicBezTo>
                    <a:pt x="239459" y="76410"/>
                    <a:pt x="192405" y="123369"/>
                    <a:pt x="134493" y="123369"/>
                  </a:cubicBezTo>
                  <a:cubicBezTo>
                    <a:pt x="76581" y="123369"/>
                    <a:pt x="29528" y="76410"/>
                    <a:pt x="29337" y="18594"/>
                  </a:cubicBezTo>
                  <a:cubicBezTo>
                    <a:pt x="29337" y="12688"/>
                    <a:pt x="24765" y="7545"/>
                    <a:pt x="18860" y="7164"/>
                  </a:cubicBezTo>
                  <a:cubicBezTo>
                    <a:pt x="12478" y="6878"/>
                    <a:pt x="7144" y="11926"/>
                    <a:pt x="7144" y="18213"/>
                  </a:cubicBezTo>
                  <a:cubicBezTo>
                    <a:pt x="7144" y="84697"/>
                    <a:pt x="58388" y="139371"/>
                    <a:pt x="123349" y="145086"/>
                  </a:cubicBezTo>
                  <a:lnTo>
                    <a:pt x="123349" y="208998"/>
                  </a:lnTo>
                  <a:lnTo>
                    <a:pt x="74105" y="208998"/>
                  </a:lnTo>
                  <a:cubicBezTo>
                    <a:pt x="68104" y="208998"/>
                    <a:pt x="62960" y="213570"/>
                    <a:pt x="62675" y="219571"/>
                  </a:cubicBezTo>
                  <a:cubicBezTo>
                    <a:pt x="62389" y="225953"/>
                    <a:pt x="67437" y="231192"/>
                    <a:pt x="73723" y="231192"/>
                  </a:cubicBezTo>
                  <a:lnTo>
                    <a:pt x="194786" y="231192"/>
                  </a:lnTo>
                  <a:cubicBezTo>
                    <a:pt x="200787" y="231192"/>
                    <a:pt x="205930" y="226620"/>
                    <a:pt x="206216" y="220619"/>
                  </a:cubicBezTo>
                  <a:cubicBezTo>
                    <a:pt x="206502" y="214237"/>
                    <a:pt x="201454" y="208998"/>
                    <a:pt x="195167" y="208998"/>
                  </a:cubicBezTo>
                  <a:lnTo>
                    <a:pt x="145542" y="208998"/>
                  </a:lnTo>
                  <a:lnTo>
                    <a:pt x="145542" y="145086"/>
                  </a:lnTo>
                  <a:cubicBezTo>
                    <a:pt x="210598" y="139466"/>
                    <a:pt x="261842" y="84697"/>
                    <a:pt x="261842" y="182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5"/>
            <p:cNvSpPr/>
            <p:nvPr/>
          </p:nvSpPr>
          <p:spPr>
            <a:xfrm>
              <a:off x="8254070" y="892954"/>
              <a:ext cx="171450" cy="257175"/>
            </a:xfrm>
            <a:custGeom>
              <a:avLst/>
              <a:gdLst/>
              <a:ahLst/>
              <a:cxnLst/>
              <a:rect l="l" t="t" r="r" b="b"/>
              <a:pathLst>
                <a:path w="171450" h="257175" extrusionOk="0">
                  <a:moveTo>
                    <a:pt x="7144" y="172036"/>
                  </a:moveTo>
                  <a:cubicBezTo>
                    <a:pt x="7144" y="217946"/>
                    <a:pt x="44482" y="255284"/>
                    <a:pt x="90392" y="255284"/>
                  </a:cubicBezTo>
                  <a:cubicBezTo>
                    <a:pt x="136303" y="255284"/>
                    <a:pt x="173641" y="217946"/>
                    <a:pt x="173641" y="172036"/>
                  </a:cubicBezTo>
                  <a:lnTo>
                    <a:pt x="173641" y="172036"/>
                  </a:lnTo>
                  <a:lnTo>
                    <a:pt x="173641" y="172036"/>
                  </a:lnTo>
                  <a:lnTo>
                    <a:pt x="173641" y="91359"/>
                  </a:lnTo>
                  <a:cubicBezTo>
                    <a:pt x="173641" y="44591"/>
                    <a:pt x="135636" y="6301"/>
                    <a:pt x="88868" y="7158"/>
                  </a:cubicBezTo>
                  <a:cubicBezTo>
                    <a:pt x="43625" y="7920"/>
                    <a:pt x="7144" y="44972"/>
                    <a:pt x="7144" y="90406"/>
                  </a:cubicBezTo>
                  <a:lnTo>
                    <a:pt x="7144" y="172036"/>
                  </a:lnTo>
                  <a:lnTo>
                    <a:pt x="7144" y="172036"/>
                  </a:lnTo>
                  <a:lnTo>
                    <a:pt x="7144" y="172036"/>
                  </a:lnTo>
                  <a:close/>
                  <a:moveTo>
                    <a:pt x="90392" y="30018"/>
                  </a:moveTo>
                  <a:cubicBezTo>
                    <a:pt x="120205" y="30018"/>
                    <a:pt x="145161" y="51449"/>
                    <a:pt x="150400" y="79643"/>
                  </a:cubicBezTo>
                  <a:lnTo>
                    <a:pt x="117253" y="79643"/>
                  </a:lnTo>
                  <a:cubicBezTo>
                    <a:pt x="111252" y="79643"/>
                    <a:pt x="106109" y="84215"/>
                    <a:pt x="105823" y="90216"/>
                  </a:cubicBezTo>
                  <a:cubicBezTo>
                    <a:pt x="105537" y="96598"/>
                    <a:pt x="110680" y="101836"/>
                    <a:pt x="116967" y="101836"/>
                  </a:cubicBezTo>
                  <a:lnTo>
                    <a:pt x="151447" y="101836"/>
                  </a:lnTo>
                  <a:lnTo>
                    <a:pt x="151447" y="120315"/>
                  </a:lnTo>
                  <a:lnTo>
                    <a:pt x="117443" y="120315"/>
                  </a:lnTo>
                  <a:cubicBezTo>
                    <a:pt x="111443" y="120315"/>
                    <a:pt x="106299" y="124887"/>
                    <a:pt x="106013" y="130888"/>
                  </a:cubicBezTo>
                  <a:cubicBezTo>
                    <a:pt x="105727" y="137269"/>
                    <a:pt x="110776" y="142508"/>
                    <a:pt x="117062" y="142508"/>
                  </a:cubicBezTo>
                  <a:lnTo>
                    <a:pt x="151352" y="142508"/>
                  </a:lnTo>
                  <a:lnTo>
                    <a:pt x="151352" y="160987"/>
                  </a:lnTo>
                  <a:lnTo>
                    <a:pt x="117157" y="160987"/>
                  </a:lnTo>
                  <a:cubicBezTo>
                    <a:pt x="111157" y="160987"/>
                    <a:pt x="106013" y="165559"/>
                    <a:pt x="105727" y="171559"/>
                  </a:cubicBezTo>
                  <a:cubicBezTo>
                    <a:pt x="105442" y="177941"/>
                    <a:pt x="110585" y="183180"/>
                    <a:pt x="116871" y="183180"/>
                  </a:cubicBezTo>
                  <a:lnTo>
                    <a:pt x="150304" y="183180"/>
                  </a:lnTo>
                  <a:cubicBezTo>
                    <a:pt x="145066" y="211374"/>
                    <a:pt x="120110" y="232805"/>
                    <a:pt x="90297" y="232805"/>
                  </a:cubicBezTo>
                  <a:cubicBezTo>
                    <a:pt x="60484" y="232805"/>
                    <a:pt x="35528" y="211374"/>
                    <a:pt x="30289" y="183180"/>
                  </a:cubicBezTo>
                  <a:lnTo>
                    <a:pt x="63436" y="183180"/>
                  </a:lnTo>
                  <a:cubicBezTo>
                    <a:pt x="69437" y="183180"/>
                    <a:pt x="74581" y="178608"/>
                    <a:pt x="74866" y="172607"/>
                  </a:cubicBezTo>
                  <a:cubicBezTo>
                    <a:pt x="75152" y="166225"/>
                    <a:pt x="70009" y="160987"/>
                    <a:pt x="63722" y="160987"/>
                  </a:cubicBezTo>
                  <a:lnTo>
                    <a:pt x="29242" y="160987"/>
                  </a:lnTo>
                  <a:lnTo>
                    <a:pt x="29242" y="142508"/>
                  </a:lnTo>
                  <a:lnTo>
                    <a:pt x="63246" y="142508"/>
                  </a:lnTo>
                  <a:cubicBezTo>
                    <a:pt x="69246" y="142508"/>
                    <a:pt x="74390" y="137936"/>
                    <a:pt x="74676" y="131935"/>
                  </a:cubicBezTo>
                  <a:cubicBezTo>
                    <a:pt x="74962" y="125554"/>
                    <a:pt x="69913" y="120315"/>
                    <a:pt x="63627" y="120315"/>
                  </a:cubicBezTo>
                  <a:lnTo>
                    <a:pt x="29337" y="120315"/>
                  </a:lnTo>
                  <a:lnTo>
                    <a:pt x="29337" y="101836"/>
                  </a:lnTo>
                  <a:lnTo>
                    <a:pt x="63532" y="101836"/>
                  </a:lnTo>
                  <a:cubicBezTo>
                    <a:pt x="69532" y="101836"/>
                    <a:pt x="74676" y="97264"/>
                    <a:pt x="74962" y="91264"/>
                  </a:cubicBezTo>
                  <a:cubicBezTo>
                    <a:pt x="75247" y="84882"/>
                    <a:pt x="70104" y="79643"/>
                    <a:pt x="63818" y="79643"/>
                  </a:cubicBezTo>
                  <a:lnTo>
                    <a:pt x="30385" y="79643"/>
                  </a:lnTo>
                  <a:cubicBezTo>
                    <a:pt x="35623" y="51449"/>
                    <a:pt x="60579" y="30018"/>
                    <a:pt x="90392" y="300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2" name="Google Shape;1412;p55"/>
          <p:cNvGrpSpPr/>
          <p:nvPr/>
        </p:nvGrpSpPr>
        <p:grpSpPr>
          <a:xfrm>
            <a:off x="844383" y="2224278"/>
            <a:ext cx="228600" cy="390525"/>
            <a:chOff x="844382" y="2224278"/>
            <a:chExt cx="228600" cy="390525"/>
          </a:xfrm>
          <a:solidFill>
            <a:srgbClr val="027794"/>
          </a:solidFill>
        </p:grpSpPr>
        <p:sp>
          <p:nvSpPr>
            <p:cNvPr id="1413" name="Google Shape;1413;p55"/>
            <p:cNvSpPr/>
            <p:nvPr/>
          </p:nvSpPr>
          <p:spPr>
            <a:xfrm>
              <a:off x="844382" y="2224278"/>
              <a:ext cx="228600" cy="390525"/>
            </a:xfrm>
            <a:custGeom>
              <a:avLst/>
              <a:gdLst/>
              <a:ahLst/>
              <a:cxnLst/>
              <a:rect l="l" t="t" r="r" b="b"/>
              <a:pathLst>
                <a:path w="228600" h="390525" extrusionOk="0">
                  <a:moveTo>
                    <a:pt x="183452" y="7144"/>
                  </a:moveTo>
                  <a:lnTo>
                    <a:pt x="48387" y="7144"/>
                  </a:lnTo>
                  <a:cubicBezTo>
                    <a:pt x="25622" y="7144"/>
                    <a:pt x="7144" y="25622"/>
                    <a:pt x="7144" y="48387"/>
                  </a:cubicBezTo>
                  <a:lnTo>
                    <a:pt x="7144" y="344043"/>
                  </a:lnTo>
                  <a:cubicBezTo>
                    <a:pt x="7144" y="366808"/>
                    <a:pt x="25622" y="385286"/>
                    <a:pt x="48387" y="385286"/>
                  </a:cubicBezTo>
                  <a:lnTo>
                    <a:pt x="183452" y="385286"/>
                  </a:lnTo>
                  <a:cubicBezTo>
                    <a:pt x="206216" y="385286"/>
                    <a:pt x="224695" y="366808"/>
                    <a:pt x="224695" y="344043"/>
                  </a:cubicBezTo>
                  <a:lnTo>
                    <a:pt x="224695" y="48387"/>
                  </a:lnTo>
                  <a:cubicBezTo>
                    <a:pt x="224695" y="25622"/>
                    <a:pt x="206216" y="7144"/>
                    <a:pt x="183452" y="7144"/>
                  </a:cubicBezTo>
                  <a:close/>
                  <a:moveTo>
                    <a:pt x="48101" y="30099"/>
                  </a:moveTo>
                  <a:lnTo>
                    <a:pt x="183071" y="30099"/>
                  </a:lnTo>
                  <a:cubicBezTo>
                    <a:pt x="193453" y="30099"/>
                    <a:pt x="201835" y="38481"/>
                    <a:pt x="201835" y="48863"/>
                  </a:cubicBezTo>
                  <a:lnTo>
                    <a:pt x="201835" y="73723"/>
                  </a:lnTo>
                  <a:lnTo>
                    <a:pt x="29432" y="73723"/>
                  </a:lnTo>
                  <a:lnTo>
                    <a:pt x="29432" y="48863"/>
                  </a:lnTo>
                  <a:cubicBezTo>
                    <a:pt x="29337" y="38576"/>
                    <a:pt x="37719" y="30099"/>
                    <a:pt x="48101" y="30099"/>
                  </a:cubicBezTo>
                  <a:close/>
                  <a:moveTo>
                    <a:pt x="201740" y="296609"/>
                  </a:moveTo>
                  <a:lnTo>
                    <a:pt x="29337" y="296609"/>
                  </a:lnTo>
                  <a:lnTo>
                    <a:pt x="29337" y="96774"/>
                  </a:lnTo>
                  <a:lnTo>
                    <a:pt x="201740" y="96774"/>
                  </a:lnTo>
                  <a:lnTo>
                    <a:pt x="201740" y="296609"/>
                  </a:lnTo>
                  <a:close/>
                  <a:moveTo>
                    <a:pt x="182975" y="362426"/>
                  </a:moveTo>
                  <a:lnTo>
                    <a:pt x="48101" y="362426"/>
                  </a:lnTo>
                  <a:cubicBezTo>
                    <a:pt x="37719" y="362426"/>
                    <a:pt x="29337" y="354044"/>
                    <a:pt x="29337" y="343662"/>
                  </a:cubicBezTo>
                  <a:lnTo>
                    <a:pt x="29337" y="318802"/>
                  </a:lnTo>
                  <a:lnTo>
                    <a:pt x="201740" y="318802"/>
                  </a:lnTo>
                  <a:lnTo>
                    <a:pt x="201740" y="343662"/>
                  </a:lnTo>
                  <a:cubicBezTo>
                    <a:pt x="201740" y="354044"/>
                    <a:pt x="193358" y="362426"/>
                    <a:pt x="182975" y="3624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55"/>
            <p:cNvSpPr/>
            <p:nvPr/>
          </p:nvSpPr>
          <p:spPr>
            <a:xfrm>
              <a:off x="926476" y="2546223"/>
              <a:ext cx="66675" cy="28575"/>
            </a:xfrm>
            <a:custGeom>
              <a:avLst/>
              <a:gdLst/>
              <a:ahLst/>
              <a:cxnLst/>
              <a:rect l="l" t="t" r="r" b="b"/>
              <a:pathLst>
                <a:path w="66675" h="28575" extrusionOk="0">
                  <a:moveTo>
                    <a:pt x="49351" y="7144"/>
                  </a:moveTo>
                  <a:lnTo>
                    <a:pt x="18585" y="7144"/>
                  </a:lnTo>
                  <a:cubicBezTo>
                    <a:pt x="12585" y="7144"/>
                    <a:pt x="7441" y="11716"/>
                    <a:pt x="7155" y="17716"/>
                  </a:cubicBezTo>
                  <a:cubicBezTo>
                    <a:pt x="6870" y="24098"/>
                    <a:pt x="11918" y="29337"/>
                    <a:pt x="18204" y="29337"/>
                  </a:cubicBezTo>
                  <a:lnTo>
                    <a:pt x="48970" y="29337"/>
                  </a:lnTo>
                  <a:cubicBezTo>
                    <a:pt x="54971" y="29337"/>
                    <a:pt x="60114" y="24765"/>
                    <a:pt x="60400" y="18764"/>
                  </a:cubicBezTo>
                  <a:cubicBezTo>
                    <a:pt x="60686" y="12478"/>
                    <a:pt x="55638" y="7144"/>
                    <a:pt x="49351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5" name="Google Shape;1415;p55"/>
          <p:cNvGrpSpPr/>
          <p:nvPr/>
        </p:nvGrpSpPr>
        <p:grpSpPr>
          <a:xfrm>
            <a:off x="8143580" y="4941761"/>
            <a:ext cx="390525" cy="266700"/>
            <a:chOff x="8143580" y="4941760"/>
            <a:chExt cx="390525" cy="266700"/>
          </a:xfrm>
          <a:solidFill>
            <a:srgbClr val="027794"/>
          </a:solidFill>
        </p:grpSpPr>
        <p:sp>
          <p:nvSpPr>
            <p:cNvPr id="1416" name="Google Shape;1416;p55"/>
            <p:cNvSpPr/>
            <p:nvPr/>
          </p:nvSpPr>
          <p:spPr>
            <a:xfrm>
              <a:off x="8143580" y="4941760"/>
              <a:ext cx="390525" cy="266700"/>
            </a:xfrm>
            <a:custGeom>
              <a:avLst/>
              <a:gdLst/>
              <a:ahLst/>
              <a:cxnLst/>
              <a:rect l="l" t="t" r="r" b="b"/>
              <a:pathLst>
                <a:path w="390525" h="266700" extrusionOk="0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5"/>
            <p:cNvSpPr/>
            <p:nvPr/>
          </p:nvSpPr>
          <p:spPr>
            <a:xfrm>
              <a:off x="8326365" y="5068061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5"/>
            <p:cNvSpPr/>
            <p:nvPr/>
          </p:nvSpPr>
          <p:spPr>
            <a:xfrm>
              <a:off x="8181457" y="5060441"/>
              <a:ext cx="66675" cy="104775"/>
            </a:xfrm>
            <a:custGeom>
              <a:avLst/>
              <a:gdLst/>
              <a:ahLst/>
              <a:cxnLst/>
              <a:rect l="l" t="t" r="r" b="b"/>
              <a:pathLst>
                <a:path w="66675" h="104775" extrusionOk="0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5"/>
            <p:cNvSpPr/>
            <p:nvPr/>
          </p:nvSpPr>
          <p:spPr>
            <a:xfrm>
              <a:off x="8256949" y="5087588"/>
              <a:ext cx="66675" cy="28575"/>
            </a:xfrm>
            <a:custGeom>
              <a:avLst/>
              <a:gdLst/>
              <a:ahLst/>
              <a:cxnLst/>
              <a:rect l="l" t="t" r="r" b="b"/>
              <a:pathLst>
                <a:path w="66675" h="28575" extrusionOk="0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55"/>
            <p:cNvSpPr/>
            <p:nvPr/>
          </p:nvSpPr>
          <p:spPr>
            <a:xfrm>
              <a:off x="8256949" y="5118639"/>
              <a:ext cx="57150" cy="28575"/>
            </a:xfrm>
            <a:custGeom>
              <a:avLst/>
              <a:gdLst/>
              <a:ahLst/>
              <a:cxnLst/>
              <a:rect l="l" t="t" r="r" b="b"/>
              <a:pathLst>
                <a:path w="57150" h="28575" extrusionOk="0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1" name="Google Shape;1421;p55"/>
          <p:cNvGrpSpPr/>
          <p:nvPr/>
        </p:nvGrpSpPr>
        <p:grpSpPr>
          <a:xfrm>
            <a:off x="3462424" y="4903660"/>
            <a:ext cx="390525" cy="390525"/>
            <a:chOff x="3462424" y="4903660"/>
            <a:chExt cx="390525" cy="390525"/>
          </a:xfrm>
          <a:solidFill>
            <a:srgbClr val="027794"/>
          </a:solidFill>
        </p:grpSpPr>
        <p:sp>
          <p:nvSpPr>
            <p:cNvPr id="1422" name="Google Shape;1422;p55"/>
            <p:cNvSpPr/>
            <p:nvPr/>
          </p:nvSpPr>
          <p:spPr>
            <a:xfrm>
              <a:off x="3529004" y="494804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4" y="73723"/>
                    <a:pt x="73819" y="58769"/>
                    <a:pt x="73819" y="40481"/>
                  </a:cubicBezTo>
                  <a:close/>
                  <a:moveTo>
                    <a:pt x="40481" y="51530"/>
                  </a:moveTo>
                  <a:cubicBezTo>
                    <a:pt x="34385" y="51530"/>
                    <a:pt x="29337" y="46577"/>
                    <a:pt x="29337" y="40386"/>
                  </a:cubicBezTo>
                  <a:cubicBezTo>
                    <a:pt x="29337" y="34290"/>
                    <a:pt x="34290" y="29242"/>
                    <a:pt x="40481" y="29242"/>
                  </a:cubicBezTo>
                  <a:cubicBezTo>
                    <a:pt x="46577" y="29242"/>
                    <a:pt x="51625" y="34195"/>
                    <a:pt x="51625" y="40386"/>
                  </a:cubicBezTo>
                  <a:cubicBezTo>
                    <a:pt x="51625" y="46577"/>
                    <a:pt x="46577" y="51530"/>
                    <a:pt x="40481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5"/>
            <p:cNvSpPr/>
            <p:nvPr/>
          </p:nvSpPr>
          <p:spPr>
            <a:xfrm>
              <a:off x="3462424" y="4903660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19468" y="141065"/>
                  </a:moveTo>
                  <a:cubicBezTo>
                    <a:pt x="296894" y="141065"/>
                    <a:pt x="276987" y="152305"/>
                    <a:pt x="264890" y="169545"/>
                  </a:cubicBezTo>
                  <a:lnTo>
                    <a:pt x="201549" y="139541"/>
                  </a:lnTo>
                  <a:cubicBezTo>
                    <a:pt x="205073" y="129349"/>
                    <a:pt x="206978" y="118396"/>
                    <a:pt x="206978" y="107061"/>
                  </a:cubicBezTo>
                  <a:cubicBezTo>
                    <a:pt x="206978" y="52006"/>
                    <a:pt x="162115" y="7144"/>
                    <a:pt x="107061" y="7144"/>
                  </a:cubicBezTo>
                  <a:cubicBezTo>
                    <a:pt x="52006" y="7144"/>
                    <a:pt x="7144" y="52006"/>
                    <a:pt x="7144" y="107061"/>
                  </a:cubicBezTo>
                  <a:cubicBezTo>
                    <a:pt x="7144" y="161734"/>
                    <a:pt x="51340" y="206407"/>
                    <a:pt x="105918" y="206978"/>
                  </a:cubicBezTo>
                  <a:lnTo>
                    <a:pt x="113442" y="277558"/>
                  </a:lnTo>
                  <a:cubicBezTo>
                    <a:pt x="90868" y="284607"/>
                    <a:pt x="74485" y="305657"/>
                    <a:pt x="74485" y="330517"/>
                  </a:cubicBezTo>
                  <a:cubicBezTo>
                    <a:pt x="74485" y="361093"/>
                    <a:pt x="99346" y="386048"/>
                    <a:pt x="130016" y="386048"/>
                  </a:cubicBezTo>
                  <a:cubicBezTo>
                    <a:pt x="160687" y="386048"/>
                    <a:pt x="185547" y="361188"/>
                    <a:pt x="185547" y="330517"/>
                  </a:cubicBezTo>
                  <a:cubicBezTo>
                    <a:pt x="185547" y="323374"/>
                    <a:pt x="184213" y="316516"/>
                    <a:pt x="181737" y="310324"/>
                  </a:cubicBezTo>
                  <a:lnTo>
                    <a:pt x="270415" y="252698"/>
                  </a:lnTo>
                  <a:cubicBezTo>
                    <a:pt x="282607" y="265938"/>
                    <a:pt x="300133" y="274320"/>
                    <a:pt x="319468" y="274320"/>
                  </a:cubicBezTo>
                  <a:cubicBezTo>
                    <a:pt x="356235" y="274320"/>
                    <a:pt x="386048" y="244412"/>
                    <a:pt x="386048" y="207740"/>
                  </a:cubicBezTo>
                  <a:cubicBezTo>
                    <a:pt x="386048" y="170974"/>
                    <a:pt x="356235" y="141065"/>
                    <a:pt x="319468" y="141065"/>
                  </a:cubicBezTo>
                  <a:close/>
                  <a:moveTo>
                    <a:pt x="29337" y="107061"/>
                  </a:moveTo>
                  <a:cubicBezTo>
                    <a:pt x="29337" y="64198"/>
                    <a:pt x="64198" y="29337"/>
                    <a:pt x="107061" y="29337"/>
                  </a:cubicBezTo>
                  <a:cubicBezTo>
                    <a:pt x="149923" y="29337"/>
                    <a:pt x="184785" y="64198"/>
                    <a:pt x="184785" y="107061"/>
                  </a:cubicBezTo>
                  <a:cubicBezTo>
                    <a:pt x="184785" y="128778"/>
                    <a:pt x="175831" y="148399"/>
                    <a:pt x="161449" y="162496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6"/>
                  </a:cubicBezTo>
                  <a:cubicBezTo>
                    <a:pt x="38290" y="148399"/>
                    <a:pt x="29337" y="128778"/>
                    <a:pt x="29337" y="107061"/>
                  </a:cubicBezTo>
                  <a:close/>
                  <a:moveTo>
                    <a:pt x="107061" y="184785"/>
                  </a:moveTo>
                  <a:cubicBezTo>
                    <a:pt x="95155" y="184785"/>
                    <a:pt x="83820" y="182118"/>
                    <a:pt x="73723" y="177260"/>
                  </a:cubicBezTo>
                  <a:lnTo>
                    <a:pt x="73723" y="174212"/>
                  </a:lnTo>
                  <a:cubicBezTo>
                    <a:pt x="73723" y="156877"/>
                    <a:pt x="87820" y="141351"/>
                    <a:pt x="105156" y="140398"/>
                  </a:cubicBezTo>
                  <a:cubicBezTo>
                    <a:pt x="124396" y="139351"/>
                    <a:pt x="140303" y="154686"/>
                    <a:pt x="140303" y="173641"/>
                  </a:cubicBezTo>
                  <a:lnTo>
                    <a:pt x="140303" y="177260"/>
                  </a:lnTo>
                  <a:cubicBezTo>
                    <a:pt x="130302" y="182023"/>
                    <a:pt x="118967" y="184785"/>
                    <a:pt x="107061" y="184785"/>
                  </a:cubicBezTo>
                  <a:close/>
                  <a:moveTo>
                    <a:pt x="130016" y="363855"/>
                  </a:moveTo>
                  <a:cubicBezTo>
                    <a:pt x="111633" y="363855"/>
                    <a:pt x="96679" y="348901"/>
                    <a:pt x="96679" y="330517"/>
                  </a:cubicBezTo>
                  <a:cubicBezTo>
                    <a:pt x="96679" y="312134"/>
                    <a:pt x="111633" y="297180"/>
                    <a:pt x="130016" y="297180"/>
                  </a:cubicBezTo>
                  <a:cubicBezTo>
                    <a:pt x="148399" y="297180"/>
                    <a:pt x="163354" y="312134"/>
                    <a:pt x="163354" y="330517"/>
                  </a:cubicBezTo>
                  <a:cubicBezTo>
                    <a:pt x="163354" y="348901"/>
                    <a:pt x="148399" y="363855"/>
                    <a:pt x="130016" y="363855"/>
                  </a:cubicBezTo>
                  <a:close/>
                  <a:moveTo>
                    <a:pt x="169545" y="291655"/>
                  </a:moveTo>
                  <a:cubicBezTo>
                    <a:pt x="160687" y="282607"/>
                    <a:pt x="148780" y="276606"/>
                    <a:pt x="135541" y="275272"/>
                  </a:cubicBezTo>
                  <a:lnTo>
                    <a:pt x="128016" y="204692"/>
                  </a:lnTo>
                  <a:cubicBezTo>
                    <a:pt x="154019" y="199072"/>
                    <a:pt x="177355" y="182975"/>
                    <a:pt x="191929" y="159544"/>
                  </a:cubicBezTo>
                  <a:lnTo>
                    <a:pt x="255270" y="189547"/>
                  </a:lnTo>
                  <a:cubicBezTo>
                    <a:pt x="253651" y="195263"/>
                    <a:pt x="252793" y="201358"/>
                    <a:pt x="252793" y="207645"/>
                  </a:cubicBezTo>
                  <a:cubicBezTo>
                    <a:pt x="252793" y="216979"/>
                    <a:pt x="254698" y="225933"/>
                    <a:pt x="258223" y="234029"/>
                  </a:cubicBezTo>
                  <a:lnTo>
                    <a:pt x="169545" y="291655"/>
                  </a:lnTo>
                  <a:close/>
                  <a:moveTo>
                    <a:pt x="319468" y="252127"/>
                  </a:moveTo>
                  <a:cubicBezTo>
                    <a:pt x="294989" y="252127"/>
                    <a:pt x="275082" y="232220"/>
                    <a:pt x="275082" y="207740"/>
                  </a:cubicBezTo>
                  <a:cubicBezTo>
                    <a:pt x="275082" y="183261"/>
                    <a:pt x="294989" y="163354"/>
                    <a:pt x="319468" y="163354"/>
                  </a:cubicBezTo>
                  <a:cubicBezTo>
                    <a:pt x="343948" y="163354"/>
                    <a:pt x="363855" y="183261"/>
                    <a:pt x="363855" y="207740"/>
                  </a:cubicBezTo>
                  <a:cubicBezTo>
                    <a:pt x="363855" y="232220"/>
                    <a:pt x="343948" y="252127"/>
                    <a:pt x="319468" y="2521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55"/>
          <p:cNvGrpSpPr/>
          <p:nvPr/>
        </p:nvGrpSpPr>
        <p:grpSpPr>
          <a:xfrm>
            <a:off x="2161595" y="892968"/>
            <a:ext cx="295275" cy="390525"/>
            <a:chOff x="2161595" y="892968"/>
            <a:chExt cx="295275" cy="390525"/>
          </a:xfrm>
          <a:solidFill>
            <a:srgbClr val="027794"/>
          </a:solidFill>
        </p:grpSpPr>
        <p:sp>
          <p:nvSpPr>
            <p:cNvPr id="1425" name="Google Shape;1425;p55"/>
            <p:cNvSpPr/>
            <p:nvPr/>
          </p:nvSpPr>
          <p:spPr>
            <a:xfrm>
              <a:off x="2161595" y="892968"/>
              <a:ext cx="295275" cy="390525"/>
            </a:xfrm>
            <a:custGeom>
              <a:avLst/>
              <a:gdLst/>
              <a:ahLst/>
              <a:cxnLst/>
              <a:rect l="l" t="t" r="r" b="b"/>
              <a:pathLst>
                <a:path w="295275" h="390525" extrusionOk="0">
                  <a:moveTo>
                    <a:pt x="276987" y="7144"/>
                  </a:move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374618"/>
                  </a:lnTo>
                  <a:cubicBezTo>
                    <a:pt x="7144" y="380905"/>
                    <a:pt x="12287" y="386048"/>
                    <a:pt x="18574" y="386048"/>
                  </a:cubicBezTo>
                  <a:lnTo>
                    <a:pt x="276987" y="386048"/>
                  </a:lnTo>
                  <a:cubicBezTo>
                    <a:pt x="283273" y="386048"/>
                    <a:pt x="288417" y="380905"/>
                    <a:pt x="288417" y="374618"/>
                  </a:cubicBezTo>
                  <a:lnTo>
                    <a:pt x="288417" y="18574"/>
                  </a:lnTo>
                  <a:cubicBezTo>
                    <a:pt x="288417" y="12287"/>
                    <a:pt x="283273" y="7144"/>
                    <a:pt x="276987" y="7144"/>
                  </a:cubicBezTo>
                  <a:close/>
                  <a:moveTo>
                    <a:pt x="265462" y="363093"/>
                  </a:moveTo>
                  <a:lnTo>
                    <a:pt x="30099" y="363093"/>
                  </a:lnTo>
                  <a:lnTo>
                    <a:pt x="30099" y="30099"/>
                  </a:lnTo>
                  <a:lnTo>
                    <a:pt x="265462" y="30099"/>
                  </a:lnTo>
                  <a:lnTo>
                    <a:pt x="265462" y="3630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55"/>
            <p:cNvSpPr/>
            <p:nvPr/>
          </p:nvSpPr>
          <p:spPr>
            <a:xfrm>
              <a:off x="2206743" y="945546"/>
              <a:ext cx="200025" cy="104775"/>
            </a:xfrm>
            <a:custGeom>
              <a:avLst/>
              <a:gdLst/>
              <a:ahLst/>
              <a:cxnLst/>
              <a:rect l="l" t="t" r="r" b="b"/>
              <a:pathLst>
                <a:path w="200025" h="104775" extrusionOk="0">
                  <a:moveTo>
                    <a:pt x="18574" y="101060"/>
                  </a:moveTo>
                  <a:lnTo>
                    <a:pt x="186690" y="101060"/>
                  </a:lnTo>
                  <a:cubicBezTo>
                    <a:pt x="192977" y="101060"/>
                    <a:pt x="198120" y="95917"/>
                    <a:pt x="198120" y="89630"/>
                  </a:cubicBezTo>
                  <a:lnTo>
                    <a:pt x="198120" y="18574"/>
                  </a:lnTo>
                  <a:cubicBezTo>
                    <a:pt x="198120" y="12287"/>
                    <a:pt x="192977" y="7144"/>
                    <a:pt x="186690" y="7144"/>
                  </a:cubicBezTo>
                  <a:lnTo>
                    <a:pt x="18574" y="7144"/>
                  </a:lnTo>
                  <a:cubicBezTo>
                    <a:pt x="12287" y="7144"/>
                    <a:pt x="7144" y="12287"/>
                    <a:pt x="7144" y="18574"/>
                  </a:cubicBezTo>
                  <a:lnTo>
                    <a:pt x="7144" y="89726"/>
                  </a:lnTo>
                  <a:cubicBezTo>
                    <a:pt x="7144" y="96012"/>
                    <a:pt x="12287" y="101060"/>
                    <a:pt x="18574" y="101060"/>
                  </a:cubicBezTo>
                  <a:close/>
                  <a:moveTo>
                    <a:pt x="30099" y="30099"/>
                  </a:moveTo>
                  <a:lnTo>
                    <a:pt x="175165" y="30099"/>
                  </a:lnTo>
                  <a:lnTo>
                    <a:pt x="175165" y="78200"/>
                  </a:lnTo>
                  <a:lnTo>
                    <a:pt x="30099" y="78200"/>
                  </a:lnTo>
                  <a:lnTo>
                    <a:pt x="30099" y="300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55"/>
            <p:cNvSpPr/>
            <p:nvPr/>
          </p:nvSpPr>
          <p:spPr>
            <a:xfrm>
              <a:off x="2206473" y="1058036"/>
              <a:ext cx="200025" cy="28575"/>
            </a:xfrm>
            <a:custGeom>
              <a:avLst/>
              <a:gdLst/>
              <a:ahLst/>
              <a:cxnLst/>
              <a:rect l="l" t="t" r="r" b="b"/>
              <a:pathLst>
                <a:path w="200025" h="28575" extrusionOk="0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717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55"/>
            <p:cNvSpPr/>
            <p:nvPr/>
          </p:nvSpPr>
          <p:spPr>
            <a:xfrm>
              <a:off x="2206473" y="1103852"/>
              <a:ext cx="200025" cy="28575"/>
            </a:xfrm>
            <a:custGeom>
              <a:avLst/>
              <a:gdLst/>
              <a:ahLst/>
              <a:cxnLst/>
              <a:rect l="l" t="t" r="r" b="b"/>
              <a:pathLst>
                <a:path w="200025" h="28575" extrusionOk="0">
                  <a:moveTo>
                    <a:pt x="18653" y="30099"/>
                  </a:moveTo>
                  <a:lnTo>
                    <a:pt x="186960" y="30099"/>
                  </a:lnTo>
                  <a:cubicBezTo>
                    <a:pt x="192579" y="30099"/>
                    <a:pt x="197532" y="26194"/>
                    <a:pt x="198485" y="20669"/>
                  </a:cubicBezTo>
                  <a:cubicBezTo>
                    <a:pt x="199723" y="13430"/>
                    <a:pt x="194199" y="7144"/>
                    <a:pt x="187150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55"/>
            <p:cNvSpPr/>
            <p:nvPr/>
          </p:nvSpPr>
          <p:spPr>
            <a:xfrm>
              <a:off x="2206664" y="1150524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18653" y="30099"/>
                  </a:move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1043" y="7144"/>
                    <a:pt x="83994" y="7144"/>
                  </a:cubicBezTo>
                  <a:lnTo>
                    <a:pt x="18843" y="7144"/>
                  </a:lnTo>
                  <a:cubicBezTo>
                    <a:pt x="13224" y="7144"/>
                    <a:pt x="8270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55"/>
            <p:cNvSpPr/>
            <p:nvPr/>
          </p:nvSpPr>
          <p:spPr>
            <a:xfrm>
              <a:off x="2206734" y="1197102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18583" y="30099"/>
                  </a:moveTo>
                  <a:lnTo>
                    <a:pt x="83734" y="30099"/>
                  </a:lnTo>
                  <a:cubicBezTo>
                    <a:pt x="89354" y="30099"/>
                    <a:pt x="94307" y="26194"/>
                    <a:pt x="95259" y="20669"/>
                  </a:cubicBezTo>
                  <a:cubicBezTo>
                    <a:pt x="96497" y="13430"/>
                    <a:pt x="90973" y="7144"/>
                    <a:pt x="84020" y="7144"/>
                  </a:cubicBezTo>
                  <a:lnTo>
                    <a:pt x="18869" y="7144"/>
                  </a:lnTo>
                  <a:cubicBezTo>
                    <a:pt x="13249" y="7144"/>
                    <a:pt x="8296" y="11049"/>
                    <a:pt x="7343" y="16573"/>
                  </a:cubicBezTo>
                  <a:cubicBezTo>
                    <a:pt x="6010" y="23813"/>
                    <a:pt x="11534" y="30099"/>
                    <a:pt x="18583" y="3009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5"/>
            <p:cNvSpPr/>
            <p:nvPr/>
          </p:nvSpPr>
          <p:spPr>
            <a:xfrm>
              <a:off x="2309534" y="1150524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3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5"/>
            <p:cNvSpPr/>
            <p:nvPr/>
          </p:nvSpPr>
          <p:spPr>
            <a:xfrm>
              <a:off x="2309534" y="1197197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3994" y="7144"/>
                  </a:moveTo>
                  <a:lnTo>
                    <a:pt x="18843" y="7144"/>
                  </a:lnTo>
                  <a:cubicBezTo>
                    <a:pt x="13224" y="7144"/>
                    <a:pt x="8271" y="11049"/>
                    <a:pt x="7318" y="16573"/>
                  </a:cubicBezTo>
                  <a:cubicBezTo>
                    <a:pt x="6080" y="23812"/>
                    <a:pt x="11604" y="30099"/>
                    <a:pt x="18653" y="30099"/>
                  </a:cubicBezTo>
                  <a:lnTo>
                    <a:pt x="83804" y="30099"/>
                  </a:lnTo>
                  <a:cubicBezTo>
                    <a:pt x="89424" y="30099"/>
                    <a:pt x="94377" y="26194"/>
                    <a:pt x="95329" y="20669"/>
                  </a:cubicBezTo>
                  <a:cubicBezTo>
                    <a:pt x="96567" y="13430"/>
                    <a:pt x="90948" y="7144"/>
                    <a:pt x="83994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3" name="Google Shape;1433;p55"/>
          <p:cNvGrpSpPr/>
          <p:nvPr/>
        </p:nvGrpSpPr>
        <p:grpSpPr>
          <a:xfrm>
            <a:off x="6823891" y="4284822"/>
            <a:ext cx="364523" cy="390525"/>
            <a:chOff x="6823891" y="4284821"/>
            <a:chExt cx="364523" cy="390525"/>
          </a:xfrm>
          <a:solidFill>
            <a:srgbClr val="027794"/>
          </a:solidFill>
        </p:grpSpPr>
        <p:sp>
          <p:nvSpPr>
            <p:cNvPr id="1434" name="Google Shape;1434;p55"/>
            <p:cNvSpPr/>
            <p:nvPr/>
          </p:nvSpPr>
          <p:spPr>
            <a:xfrm>
              <a:off x="6823891" y="4284821"/>
              <a:ext cx="361950" cy="390525"/>
            </a:xfrm>
            <a:custGeom>
              <a:avLst/>
              <a:gdLst/>
              <a:ahLst/>
              <a:cxnLst/>
              <a:rect l="l" t="t" r="r" b="b"/>
              <a:pathLst>
                <a:path w="361950" h="390525" extrusionOk="0">
                  <a:moveTo>
                    <a:pt x="339757" y="283940"/>
                  </a:moveTo>
                  <a:cubicBezTo>
                    <a:pt x="322422" y="292703"/>
                    <a:pt x="303848" y="297180"/>
                    <a:pt x="284607" y="297180"/>
                  </a:cubicBezTo>
                  <a:cubicBezTo>
                    <a:pt x="217265" y="297180"/>
                    <a:pt x="162496" y="242030"/>
                    <a:pt x="162496" y="174307"/>
                  </a:cubicBezTo>
                  <a:cubicBezTo>
                    <a:pt x="162496" y="107918"/>
                    <a:pt x="216218" y="52864"/>
                    <a:pt x="282130" y="51625"/>
                  </a:cubicBezTo>
                  <a:cubicBezTo>
                    <a:pt x="287179" y="51530"/>
                    <a:pt x="291465" y="48101"/>
                    <a:pt x="292704" y="43244"/>
                  </a:cubicBezTo>
                  <a:cubicBezTo>
                    <a:pt x="293941" y="38386"/>
                    <a:pt x="291751" y="33338"/>
                    <a:pt x="287369" y="30861"/>
                  </a:cubicBezTo>
                  <a:cubicBezTo>
                    <a:pt x="259461" y="15335"/>
                    <a:pt x="227743" y="7144"/>
                    <a:pt x="195834" y="7144"/>
                  </a:cubicBezTo>
                  <a:cubicBezTo>
                    <a:pt x="91726" y="7144"/>
                    <a:pt x="7144" y="92107"/>
                    <a:pt x="7144" y="196596"/>
                  </a:cubicBezTo>
                  <a:cubicBezTo>
                    <a:pt x="7144" y="301085"/>
                    <a:pt x="91821" y="386048"/>
                    <a:pt x="195834" y="386048"/>
                  </a:cubicBezTo>
                  <a:cubicBezTo>
                    <a:pt x="259938" y="386048"/>
                    <a:pt x="319088" y="353854"/>
                    <a:pt x="354139" y="299942"/>
                  </a:cubicBezTo>
                  <a:cubicBezTo>
                    <a:pt x="356902" y="295751"/>
                    <a:pt x="356425" y="290227"/>
                    <a:pt x="353092" y="286512"/>
                  </a:cubicBezTo>
                  <a:cubicBezTo>
                    <a:pt x="349663" y="282702"/>
                    <a:pt x="344234" y="281654"/>
                    <a:pt x="339757" y="283940"/>
                  </a:cubicBezTo>
                  <a:close/>
                  <a:moveTo>
                    <a:pt x="195739" y="363855"/>
                  </a:moveTo>
                  <a:cubicBezTo>
                    <a:pt x="103918" y="363855"/>
                    <a:pt x="29242" y="288798"/>
                    <a:pt x="29242" y="196596"/>
                  </a:cubicBezTo>
                  <a:cubicBezTo>
                    <a:pt x="29242" y="104394"/>
                    <a:pt x="103918" y="29337"/>
                    <a:pt x="195739" y="29337"/>
                  </a:cubicBezTo>
                  <a:cubicBezTo>
                    <a:pt x="211360" y="29337"/>
                    <a:pt x="226886" y="31528"/>
                    <a:pt x="241935" y="35909"/>
                  </a:cubicBezTo>
                  <a:cubicBezTo>
                    <a:pt x="219361" y="42958"/>
                    <a:pt x="198597" y="55531"/>
                    <a:pt x="181546" y="73057"/>
                  </a:cubicBezTo>
                  <a:cubicBezTo>
                    <a:pt x="154877" y="100394"/>
                    <a:pt x="140208" y="136398"/>
                    <a:pt x="140208" y="174403"/>
                  </a:cubicBezTo>
                  <a:cubicBezTo>
                    <a:pt x="140208" y="254413"/>
                    <a:pt x="204978" y="319469"/>
                    <a:pt x="284512" y="319469"/>
                  </a:cubicBezTo>
                  <a:cubicBezTo>
                    <a:pt x="293656" y="319469"/>
                    <a:pt x="302609" y="318611"/>
                    <a:pt x="311468" y="316897"/>
                  </a:cubicBezTo>
                  <a:cubicBezTo>
                    <a:pt x="280797" y="346805"/>
                    <a:pt x="239554" y="363855"/>
                    <a:pt x="195739" y="3638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5"/>
            <p:cNvSpPr/>
            <p:nvPr/>
          </p:nvSpPr>
          <p:spPr>
            <a:xfrm>
              <a:off x="7023440" y="437426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73914" y="18288"/>
                  </a:moveTo>
                  <a:cubicBezTo>
                    <a:pt x="73914" y="12192"/>
                    <a:pt x="68961" y="7144"/>
                    <a:pt x="62770" y="7144"/>
                  </a:cubicBezTo>
                  <a:cubicBezTo>
                    <a:pt x="56674" y="7144"/>
                    <a:pt x="51625" y="12097"/>
                    <a:pt x="51625" y="18288"/>
                  </a:cubicBezTo>
                  <a:cubicBezTo>
                    <a:pt x="51625" y="36671"/>
                    <a:pt x="36671" y="51626"/>
                    <a:pt x="18288" y="51626"/>
                  </a:cubicBezTo>
                  <a:cubicBezTo>
                    <a:pt x="12192" y="51626"/>
                    <a:pt x="7144" y="56579"/>
                    <a:pt x="7144" y="62770"/>
                  </a:cubicBezTo>
                  <a:cubicBezTo>
                    <a:pt x="7144" y="68961"/>
                    <a:pt x="12097" y="73914"/>
                    <a:pt x="18288" y="73914"/>
                  </a:cubicBezTo>
                  <a:cubicBezTo>
                    <a:pt x="36671" y="73914"/>
                    <a:pt x="51625" y="88868"/>
                    <a:pt x="51625" y="107252"/>
                  </a:cubicBezTo>
                  <a:cubicBezTo>
                    <a:pt x="51625" y="113348"/>
                    <a:pt x="56579" y="118396"/>
                    <a:pt x="62770" y="118396"/>
                  </a:cubicBezTo>
                  <a:cubicBezTo>
                    <a:pt x="68866" y="118396"/>
                    <a:pt x="73914" y="113443"/>
                    <a:pt x="73914" y="107252"/>
                  </a:cubicBezTo>
                  <a:cubicBezTo>
                    <a:pt x="73914" y="88868"/>
                    <a:pt x="88868" y="73914"/>
                    <a:pt x="107252" y="73914"/>
                  </a:cubicBezTo>
                  <a:cubicBezTo>
                    <a:pt x="113348" y="73914"/>
                    <a:pt x="118396" y="68961"/>
                    <a:pt x="118396" y="62770"/>
                  </a:cubicBezTo>
                  <a:cubicBezTo>
                    <a:pt x="118396" y="56579"/>
                    <a:pt x="113442" y="51626"/>
                    <a:pt x="107252" y="51626"/>
                  </a:cubicBezTo>
                  <a:cubicBezTo>
                    <a:pt x="88868" y="51626"/>
                    <a:pt x="73914" y="36671"/>
                    <a:pt x="73914" y="18288"/>
                  </a:cubicBezTo>
                  <a:close/>
                  <a:moveTo>
                    <a:pt x="62865" y="73914"/>
                  </a:moveTo>
                  <a:cubicBezTo>
                    <a:pt x="59722" y="69723"/>
                    <a:pt x="55912" y="65913"/>
                    <a:pt x="51721" y="62770"/>
                  </a:cubicBezTo>
                  <a:cubicBezTo>
                    <a:pt x="55912" y="59627"/>
                    <a:pt x="59722" y="55817"/>
                    <a:pt x="62865" y="51626"/>
                  </a:cubicBezTo>
                  <a:cubicBezTo>
                    <a:pt x="66008" y="55817"/>
                    <a:pt x="69818" y="59627"/>
                    <a:pt x="74009" y="62770"/>
                  </a:cubicBezTo>
                  <a:cubicBezTo>
                    <a:pt x="69723" y="65913"/>
                    <a:pt x="66008" y="69628"/>
                    <a:pt x="62865" y="739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55"/>
            <p:cNvSpPr/>
            <p:nvPr/>
          </p:nvSpPr>
          <p:spPr>
            <a:xfrm>
              <a:off x="7112213" y="446303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62865" y="29432"/>
                  </a:moveTo>
                  <a:cubicBezTo>
                    <a:pt x="56769" y="29432"/>
                    <a:pt x="51721" y="24479"/>
                    <a:pt x="51721" y="18288"/>
                  </a:cubicBezTo>
                  <a:cubicBezTo>
                    <a:pt x="51721" y="12192"/>
                    <a:pt x="46767" y="7144"/>
                    <a:pt x="40577" y="7144"/>
                  </a:cubicBezTo>
                  <a:cubicBezTo>
                    <a:pt x="34385" y="7144"/>
                    <a:pt x="29432" y="12097"/>
                    <a:pt x="29432" y="18288"/>
                  </a:cubicBezTo>
                  <a:cubicBezTo>
                    <a:pt x="29432" y="24384"/>
                    <a:pt x="24479" y="29432"/>
                    <a:pt x="18288" y="29432"/>
                  </a:cubicBezTo>
                  <a:cubicBezTo>
                    <a:pt x="12192" y="29432"/>
                    <a:pt x="7144" y="34385"/>
                    <a:pt x="7144" y="40577"/>
                  </a:cubicBezTo>
                  <a:cubicBezTo>
                    <a:pt x="7144" y="46768"/>
                    <a:pt x="12097" y="51721"/>
                    <a:pt x="18288" y="51721"/>
                  </a:cubicBezTo>
                  <a:cubicBezTo>
                    <a:pt x="24384" y="51721"/>
                    <a:pt x="29432" y="56674"/>
                    <a:pt x="29432" y="62865"/>
                  </a:cubicBezTo>
                  <a:cubicBezTo>
                    <a:pt x="29432" y="68961"/>
                    <a:pt x="34385" y="74009"/>
                    <a:pt x="40577" y="74009"/>
                  </a:cubicBezTo>
                  <a:cubicBezTo>
                    <a:pt x="46767" y="74009"/>
                    <a:pt x="51721" y="69056"/>
                    <a:pt x="51721" y="62865"/>
                  </a:cubicBezTo>
                  <a:cubicBezTo>
                    <a:pt x="51721" y="56769"/>
                    <a:pt x="56674" y="51721"/>
                    <a:pt x="62865" y="51721"/>
                  </a:cubicBezTo>
                  <a:cubicBezTo>
                    <a:pt x="68961" y="51721"/>
                    <a:pt x="74009" y="46768"/>
                    <a:pt x="74009" y="40577"/>
                  </a:cubicBezTo>
                  <a:cubicBezTo>
                    <a:pt x="74009" y="34385"/>
                    <a:pt x="68961" y="29432"/>
                    <a:pt x="62865" y="294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7" name="Google Shape;1437;p55"/>
          <p:cNvGrpSpPr/>
          <p:nvPr/>
        </p:nvGrpSpPr>
        <p:grpSpPr>
          <a:xfrm>
            <a:off x="1460079" y="3561588"/>
            <a:ext cx="342900" cy="390525"/>
            <a:chOff x="1460078" y="3561588"/>
            <a:chExt cx="342900" cy="390525"/>
          </a:xfrm>
          <a:solidFill>
            <a:srgbClr val="027794"/>
          </a:solidFill>
        </p:grpSpPr>
        <p:sp>
          <p:nvSpPr>
            <p:cNvPr id="1438" name="Google Shape;1438;p55"/>
            <p:cNvSpPr/>
            <p:nvPr/>
          </p:nvSpPr>
          <p:spPr>
            <a:xfrm>
              <a:off x="1593238" y="365036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724"/>
                    <a:pt x="73819" y="58865"/>
                    <a:pt x="73819" y="40481"/>
                  </a:cubicBezTo>
                  <a:close/>
                  <a:moveTo>
                    <a:pt x="40577" y="51530"/>
                  </a:moveTo>
                  <a:cubicBezTo>
                    <a:pt x="34480" y="51530"/>
                    <a:pt x="29432" y="46577"/>
                    <a:pt x="29432" y="40386"/>
                  </a:cubicBezTo>
                  <a:cubicBezTo>
                    <a:pt x="29432" y="34195"/>
                    <a:pt x="34385" y="29242"/>
                    <a:pt x="40577" y="29242"/>
                  </a:cubicBezTo>
                  <a:cubicBezTo>
                    <a:pt x="46673" y="29242"/>
                    <a:pt x="51721" y="34195"/>
                    <a:pt x="51721" y="40386"/>
                  </a:cubicBezTo>
                  <a:cubicBezTo>
                    <a:pt x="51721" y="46577"/>
                    <a:pt x="46673" y="51530"/>
                    <a:pt x="40577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5"/>
            <p:cNvSpPr/>
            <p:nvPr/>
          </p:nvSpPr>
          <p:spPr>
            <a:xfrm>
              <a:off x="1526753" y="3605974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7061" y="206978"/>
                  </a:moveTo>
                  <a:cubicBezTo>
                    <a:pt x="162116" y="206978"/>
                    <a:pt x="206978" y="162211"/>
                    <a:pt x="206978" y="107061"/>
                  </a:cubicBezTo>
                  <a:cubicBezTo>
                    <a:pt x="206978" y="52007"/>
                    <a:pt x="162116" y="7144"/>
                    <a:pt x="107061" y="7144"/>
                  </a:cubicBezTo>
                  <a:cubicBezTo>
                    <a:pt x="52006" y="7144"/>
                    <a:pt x="7144" y="52007"/>
                    <a:pt x="7144" y="107061"/>
                  </a:cubicBezTo>
                  <a:cubicBezTo>
                    <a:pt x="7144" y="162116"/>
                    <a:pt x="51911" y="206978"/>
                    <a:pt x="107061" y="206978"/>
                  </a:cubicBezTo>
                  <a:close/>
                  <a:moveTo>
                    <a:pt x="73628" y="177260"/>
                  </a:moveTo>
                  <a:lnTo>
                    <a:pt x="73628" y="174212"/>
                  </a:lnTo>
                  <a:cubicBezTo>
                    <a:pt x="73628" y="156877"/>
                    <a:pt x="87725" y="141351"/>
                    <a:pt x="105061" y="140399"/>
                  </a:cubicBezTo>
                  <a:cubicBezTo>
                    <a:pt x="124301" y="139351"/>
                    <a:pt x="140208" y="154686"/>
                    <a:pt x="140208" y="173641"/>
                  </a:cubicBezTo>
                  <a:lnTo>
                    <a:pt x="140208" y="177260"/>
                  </a:lnTo>
                  <a:cubicBezTo>
                    <a:pt x="130112" y="182118"/>
                    <a:pt x="118777" y="184785"/>
                    <a:pt x="106871" y="184785"/>
                  </a:cubicBezTo>
                  <a:cubicBezTo>
                    <a:pt x="95060" y="184785"/>
                    <a:pt x="83725" y="182023"/>
                    <a:pt x="73628" y="177260"/>
                  </a:cubicBezTo>
                  <a:close/>
                  <a:moveTo>
                    <a:pt x="29337" y="107061"/>
                  </a:moveTo>
                  <a:cubicBezTo>
                    <a:pt x="29337" y="64199"/>
                    <a:pt x="64199" y="29337"/>
                    <a:pt x="107061" y="29337"/>
                  </a:cubicBezTo>
                  <a:cubicBezTo>
                    <a:pt x="149924" y="29337"/>
                    <a:pt x="184785" y="64199"/>
                    <a:pt x="184785" y="107061"/>
                  </a:cubicBezTo>
                  <a:cubicBezTo>
                    <a:pt x="184785" y="128778"/>
                    <a:pt x="175831" y="148400"/>
                    <a:pt x="161449" y="162497"/>
                  </a:cubicBezTo>
                  <a:cubicBezTo>
                    <a:pt x="156305" y="137255"/>
                    <a:pt x="133826" y="118110"/>
                    <a:pt x="107061" y="118110"/>
                  </a:cubicBezTo>
                  <a:cubicBezTo>
                    <a:pt x="80296" y="118110"/>
                    <a:pt x="57817" y="137160"/>
                    <a:pt x="52673" y="162497"/>
                  </a:cubicBezTo>
                  <a:cubicBezTo>
                    <a:pt x="38291" y="148400"/>
                    <a:pt x="29337" y="128778"/>
                    <a:pt x="29337" y="1070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5"/>
            <p:cNvSpPr/>
            <p:nvPr/>
          </p:nvSpPr>
          <p:spPr>
            <a:xfrm>
              <a:off x="1460078" y="3561588"/>
              <a:ext cx="342900" cy="390525"/>
            </a:xfrm>
            <a:custGeom>
              <a:avLst/>
              <a:gdLst/>
              <a:ahLst/>
              <a:cxnLst/>
              <a:rect l="l" t="t" r="r" b="b"/>
              <a:pathLst>
                <a:path w="342900" h="390525" extrusionOk="0">
                  <a:moveTo>
                    <a:pt x="329089" y="363855"/>
                  </a:moveTo>
                  <a:lnTo>
                    <a:pt x="199263" y="363855"/>
                  </a:lnTo>
                  <a:cubicBezTo>
                    <a:pt x="212217" y="349567"/>
                    <a:pt x="230600" y="328136"/>
                    <a:pt x="249174" y="303085"/>
                  </a:cubicBezTo>
                  <a:cubicBezTo>
                    <a:pt x="294799" y="241744"/>
                    <a:pt x="317945" y="190690"/>
                    <a:pt x="317945" y="151447"/>
                  </a:cubicBezTo>
                  <a:cubicBezTo>
                    <a:pt x="317945" y="71914"/>
                    <a:pt x="253175" y="7144"/>
                    <a:pt x="173641" y="7144"/>
                  </a:cubicBezTo>
                  <a:cubicBezTo>
                    <a:pt x="94107" y="7144"/>
                    <a:pt x="29337" y="71914"/>
                    <a:pt x="29337" y="151447"/>
                  </a:cubicBezTo>
                  <a:cubicBezTo>
                    <a:pt x="29337" y="190690"/>
                    <a:pt x="52483" y="241744"/>
                    <a:pt x="98108" y="303085"/>
                  </a:cubicBezTo>
                  <a:cubicBezTo>
                    <a:pt x="116681" y="328041"/>
                    <a:pt x="135160" y="349472"/>
                    <a:pt x="148019" y="363855"/>
                  </a:cubicBezTo>
                  <a:lnTo>
                    <a:pt x="18288" y="363855"/>
                  </a:lnTo>
                  <a:cubicBezTo>
                    <a:pt x="12192" y="363855"/>
                    <a:pt x="7144" y="368808"/>
                    <a:pt x="7144" y="374999"/>
                  </a:cubicBezTo>
                  <a:cubicBezTo>
                    <a:pt x="7144" y="381190"/>
                    <a:pt x="12097" y="386143"/>
                    <a:pt x="18288" y="386143"/>
                  </a:cubicBezTo>
                  <a:lnTo>
                    <a:pt x="329089" y="386143"/>
                  </a:lnTo>
                  <a:cubicBezTo>
                    <a:pt x="335185" y="386143"/>
                    <a:pt x="340233" y="381190"/>
                    <a:pt x="340233" y="374999"/>
                  </a:cubicBezTo>
                  <a:cubicBezTo>
                    <a:pt x="340233" y="368808"/>
                    <a:pt x="335280" y="363855"/>
                    <a:pt x="329089" y="363855"/>
                  </a:cubicBezTo>
                  <a:close/>
                  <a:moveTo>
                    <a:pt x="51625" y="151447"/>
                  </a:moveTo>
                  <a:cubicBezTo>
                    <a:pt x="51625" y="84106"/>
                    <a:pt x="106394" y="29337"/>
                    <a:pt x="173736" y="29337"/>
                  </a:cubicBezTo>
                  <a:cubicBezTo>
                    <a:pt x="241078" y="29337"/>
                    <a:pt x="295847" y="84106"/>
                    <a:pt x="295847" y="151447"/>
                  </a:cubicBezTo>
                  <a:cubicBezTo>
                    <a:pt x="295847" y="222504"/>
                    <a:pt x="201930" y="328613"/>
                    <a:pt x="173736" y="358902"/>
                  </a:cubicBezTo>
                  <a:cubicBezTo>
                    <a:pt x="145542" y="328613"/>
                    <a:pt x="51625" y="222599"/>
                    <a:pt x="51625" y="1514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1" name="Google Shape;1441;p55"/>
          <p:cNvGrpSpPr/>
          <p:nvPr/>
        </p:nvGrpSpPr>
        <p:grpSpPr>
          <a:xfrm>
            <a:off x="832382" y="3561588"/>
            <a:ext cx="276225" cy="390525"/>
            <a:chOff x="832381" y="3561588"/>
            <a:chExt cx="276225" cy="390525"/>
          </a:xfrm>
          <a:solidFill>
            <a:srgbClr val="027794"/>
          </a:solidFill>
        </p:grpSpPr>
        <p:sp>
          <p:nvSpPr>
            <p:cNvPr id="1442" name="Google Shape;1442;p55"/>
            <p:cNvSpPr/>
            <p:nvPr/>
          </p:nvSpPr>
          <p:spPr>
            <a:xfrm>
              <a:off x="832381" y="3561588"/>
              <a:ext cx="276225" cy="390525"/>
            </a:xfrm>
            <a:custGeom>
              <a:avLst/>
              <a:gdLst/>
              <a:ahLst/>
              <a:cxnLst/>
              <a:rect l="l" t="t" r="r" b="b"/>
              <a:pathLst>
                <a:path w="276225" h="390525" extrusionOk="0">
                  <a:moveTo>
                    <a:pt x="140399" y="7144"/>
                  </a:moveTo>
                  <a:cubicBezTo>
                    <a:pt x="66961" y="7144"/>
                    <a:pt x="7144" y="66865"/>
                    <a:pt x="7144" y="140398"/>
                  </a:cubicBezTo>
                  <a:cubicBezTo>
                    <a:pt x="7144" y="165259"/>
                    <a:pt x="14002" y="189452"/>
                    <a:pt x="27051" y="210407"/>
                  </a:cubicBezTo>
                  <a:lnTo>
                    <a:pt x="132778" y="380809"/>
                  </a:lnTo>
                  <a:cubicBezTo>
                    <a:pt x="134779" y="384048"/>
                    <a:pt x="138398" y="386048"/>
                    <a:pt x="142208" y="386048"/>
                  </a:cubicBezTo>
                  <a:cubicBezTo>
                    <a:pt x="142208" y="386048"/>
                    <a:pt x="142303" y="386048"/>
                    <a:pt x="142303" y="386048"/>
                  </a:cubicBezTo>
                  <a:cubicBezTo>
                    <a:pt x="146209" y="386048"/>
                    <a:pt x="149733" y="383953"/>
                    <a:pt x="151733" y="380619"/>
                  </a:cubicBezTo>
                  <a:lnTo>
                    <a:pt x="254794" y="208597"/>
                  </a:lnTo>
                  <a:cubicBezTo>
                    <a:pt x="267081" y="188023"/>
                    <a:pt x="273558" y="164401"/>
                    <a:pt x="273558" y="140303"/>
                  </a:cubicBezTo>
                  <a:cubicBezTo>
                    <a:pt x="273558" y="66865"/>
                    <a:pt x="213836" y="7144"/>
                    <a:pt x="140399" y="7144"/>
                  </a:cubicBezTo>
                  <a:close/>
                  <a:moveTo>
                    <a:pt x="235744" y="197167"/>
                  </a:moveTo>
                  <a:lnTo>
                    <a:pt x="142018" y="353568"/>
                  </a:lnTo>
                  <a:lnTo>
                    <a:pt x="45910" y="198596"/>
                  </a:lnTo>
                  <a:cubicBezTo>
                    <a:pt x="35052" y="181070"/>
                    <a:pt x="29242" y="160972"/>
                    <a:pt x="29242" y="140208"/>
                  </a:cubicBezTo>
                  <a:cubicBezTo>
                    <a:pt x="29242" y="78962"/>
                    <a:pt x="79153" y="29051"/>
                    <a:pt x="140399" y="29051"/>
                  </a:cubicBezTo>
                  <a:cubicBezTo>
                    <a:pt x="201644" y="29051"/>
                    <a:pt x="251460" y="78962"/>
                    <a:pt x="251460" y="140208"/>
                  </a:cubicBezTo>
                  <a:cubicBezTo>
                    <a:pt x="251460" y="160401"/>
                    <a:pt x="245936" y="180118"/>
                    <a:pt x="235744" y="1971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55"/>
            <p:cNvSpPr/>
            <p:nvPr/>
          </p:nvSpPr>
          <p:spPr>
            <a:xfrm>
              <a:off x="899056" y="3628167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 extrusionOk="0">
                  <a:moveTo>
                    <a:pt x="73724" y="7144"/>
                  </a:moveTo>
                  <a:cubicBezTo>
                    <a:pt x="36957" y="7144"/>
                    <a:pt x="7144" y="37052"/>
                    <a:pt x="7144" y="73723"/>
                  </a:cubicBezTo>
                  <a:cubicBezTo>
                    <a:pt x="7144" y="110204"/>
                    <a:pt x="36576" y="140303"/>
                    <a:pt x="73724" y="140303"/>
                  </a:cubicBezTo>
                  <a:cubicBezTo>
                    <a:pt x="111442" y="140303"/>
                    <a:pt x="140303" y="109823"/>
                    <a:pt x="140303" y="73723"/>
                  </a:cubicBezTo>
                  <a:cubicBezTo>
                    <a:pt x="140303" y="37052"/>
                    <a:pt x="110395" y="7144"/>
                    <a:pt x="73724" y="7144"/>
                  </a:cubicBezTo>
                  <a:close/>
                  <a:moveTo>
                    <a:pt x="73724" y="118300"/>
                  </a:moveTo>
                  <a:cubicBezTo>
                    <a:pt x="49149" y="118300"/>
                    <a:pt x="29146" y="98298"/>
                    <a:pt x="29146" y="73723"/>
                  </a:cubicBezTo>
                  <a:cubicBezTo>
                    <a:pt x="29146" y="49244"/>
                    <a:pt x="49244" y="29146"/>
                    <a:pt x="73724" y="29146"/>
                  </a:cubicBezTo>
                  <a:cubicBezTo>
                    <a:pt x="98203" y="29146"/>
                    <a:pt x="118205" y="49244"/>
                    <a:pt x="118205" y="73723"/>
                  </a:cubicBezTo>
                  <a:cubicBezTo>
                    <a:pt x="118205" y="97917"/>
                    <a:pt x="98679" y="118300"/>
                    <a:pt x="73724" y="1183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4" name="Google Shape;1444;p55"/>
          <p:cNvGrpSpPr/>
          <p:nvPr/>
        </p:nvGrpSpPr>
        <p:grpSpPr>
          <a:xfrm>
            <a:off x="4791734" y="5552143"/>
            <a:ext cx="390525" cy="357733"/>
            <a:chOff x="4791733" y="5552143"/>
            <a:chExt cx="390525" cy="357734"/>
          </a:xfrm>
          <a:solidFill>
            <a:srgbClr val="027794"/>
          </a:solidFill>
        </p:grpSpPr>
        <p:sp>
          <p:nvSpPr>
            <p:cNvPr id="1445" name="Google Shape;1445;p55"/>
            <p:cNvSpPr/>
            <p:nvPr/>
          </p:nvSpPr>
          <p:spPr>
            <a:xfrm>
              <a:off x="4791733" y="5605077"/>
              <a:ext cx="390525" cy="304800"/>
            </a:xfrm>
            <a:custGeom>
              <a:avLst/>
              <a:gdLst/>
              <a:ahLst/>
              <a:cxnLst/>
              <a:rect l="l" t="t" r="r" b="b"/>
              <a:pathLst>
                <a:path w="390525" h="304800" extrusionOk="0">
                  <a:moveTo>
                    <a:pt x="383953" y="152309"/>
                  </a:moveTo>
                  <a:lnTo>
                    <a:pt x="316516" y="58678"/>
                  </a:lnTo>
                  <a:cubicBezTo>
                    <a:pt x="314420" y="55821"/>
                    <a:pt x="311086" y="54106"/>
                    <a:pt x="307467" y="54106"/>
                  </a:cubicBezTo>
                  <a:lnTo>
                    <a:pt x="226219" y="54106"/>
                  </a:lnTo>
                  <a:lnTo>
                    <a:pt x="226219" y="41533"/>
                  </a:lnTo>
                  <a:cubicBezTo>
                    <a:pt x="226219" y="24388"/>
                    <a:pt x="213646" y="9529"/>
                    <a:pt x="196596" y="7434"/>
                  </a:cubicBezTo>
                  <a:cubicBezTo>
                    <a:pt x="175831" y="4767"/>
                    <a:pt x="158115" y="20864"/>
                    <a:pt x="158115" y="41057"/>
                  </a:cubicBezTo>
                  <a:lnTo>
                    <a:pt x="158115" y="54201"/>
                  </a:lnTo>
                  <a:lnTo>
                    <a:pt x="47434" y="54201"/>
                  </a:lnTo>
                  <a:cubicBezTo>
                    <a:pt x="25146" y="54201"/>
                    <a:pt x="7144" y="72299"/>
                    <a:pt x="7144" y="94492"/>
                  </a:cubicBezTo>
                  <a:lnTo>
                    <a:pt x="7144" y="261656"/>
                  </a:lnTo>
                  <a:cubicBezTo>
                    <a:pt x="7144" y="267276"/>
                    <a:pt x="11716" y="271752"/>
                    <a:pt x="17240" y="271752"/>
                  </a:cubicBezTo>
                  <a:lnTo>
                    <a:pt x="47434" y="271752"/>
                  </a:lnTo>
                  <a:cubicBezTo>
                    <a:pt x="52388" y="290898"/>
                    <a:pt x="69818" y="305090"/>
                    <a:pt x="90488" y="305090"/>
                  </a:cubicBezTo>
                  <a:cubicBezTo>
                    <a:pt x="111157" y="305090"/>
                    <a:pt x="128683" y="290898"/>
                    <a:pt x="133540" y="271752"/>
                  </a:cubicBezTo>
                  <a:lnTo>
                    <a:pt x="240697" y="271752"/>
                  </a:lnTo>
                  <a:cubicBezTo>
                    <a:pt x="245650" y="290898"/>
                    <a:pt x="263080" y="305090"/>
                    <a:pt x="283750" y="305090"/>
                  </a:cubicBezTo>
                  <a:cubicBezTo>
                    <a:pt x="304419" y="305090"/>
                    <a:pt x="321945" y="290898"/>
                    <a:pt x="326803" y="271752"/>
                  </a:cubicBezTo>
                  <a:lnTo>
                    <a:pt x="375666" y="271752"/>
                  </a:lnTo>
                  <a:cubicBezTo>
                    <a:pt x="381286" y="271752"/>
                    <a:pt x="385763" y="267180"/>
                    <a:pt x="385763" y="261656"/>
                  </a:cubicBezTo>
                  <a:lnTo>
                    <a:pt x="385763" y="158881"/>
                  </a:lnTo>
                  <a:cubicBezTo>
                    <a:pt x="386048" y="156500"/>
                    <a:pt x="385286" y="154214"/>
                    <a:pt x="383953" y="152309"/>
                  </a:cubicBezTo>
                  <a:close/>
                  <a:moveTo>
                    <a:pt x="283940" y="283087"/>
                  </a:moveTo>
                  <a:cubicBezTo>
                    <a:pt x="271653" y="283087"/>
                    <a:pt x="261652" y="273086"/>
                    <a:pt x="261652" y="260799"/>
                  </a:cubicBezTo>
                  <a:cubicBezTo>
                    <a:pt x="261652" y="248511"/>
                    <a:pt x="271653" y="238510"/>
                    <a:pt x="283940" y="238510"/>
                  </a:cubicBezTo>
                  <a:cubicBezTo>
                    <a:pt x="296227" y="238510"/>
                    <a:pt x="306229" y="248511"/>
                    <a:pt x="306229" y="260799"/>
                  </a:cubicBezTo>
                  <a:cubicBezTo>
                    <a:pt x="306229" y="273086"/>
                    <a:pt x="296227" y="283087"/>
                    <a:pt x="283940" y="283087"/>
                  </a:cubicBezTo>
                  <a:close/>
                  <a:moveTo>
                    <a:pt x="283464" y="216317"/>
                  </a:moveTo>
                  <a:cubicBezTo>
                    <a:pt x="262604" y="216317"/>
                    <a:pt x="245078" y="230414"/>
                    <a:pt x="240125" y="249559"/>
                  </a:cubicBezTo>
                  <a:lnTo>
                    <a:pt x="133731" y="249559"/>
                  </a:lnTo>
                  <a:cubicBezTo>
                    <a:pt x="128778" y="230414"/>
                    <a:pt x="111347" y="216221"/>
                    <a:pt x="90583" y="216221"/>
                  </a:cubicBezTo>
                  <a:cubicBezTo>
                    <a:pt x="69913" y="216221"/>
                    <a:pt x="52388" y="230414"/>
                    <a:pt x="47434" y="249559"/>
                  </a:cubicBezTo>
                  <a:lnTo>
                    <a:pt x="29337" y="249559"/>
                  </a:lnTo>
                  <a:lnTo>
                    <a:pt x="29337" y="98302"/>
                  </a:lnTo>
                  <a:cubicBezTo>
                    <a:pt x="29337" y="86205"/>
                    <a:pt x="39148" y="76299"/>
                    <a:pt x="51340" y="76299"/>
                  </a:cubicBezTo>
                  <a:lnTo>
                    <a:pt x="239554" y="76299"/>
                  </a:lnTo>
                  <a:lnTo>
                    <a:pt x="239554" y="143736"/>
                  </a:lnTo>
                  <a:cubicBezTo>
                    <a:pt x="239554" y="148975"/>
                    <a:pt x="243840" y="153261"/>
                    <a:pt x="249079" y="153261"/>
                  </a:cubicBezTo>
                  <a:lnTo>
                    <a:pt x="354616" y="153261"/>
                  </a:lnTo>
                  <a:cubicBezTo>
                    <a:pt x="355282" y="153261"/>
                    <a:pt x="355949" y="153166"/>
                    <a:pt x="356521" y="153071"/>
                  </a:cubicBezTo>
                  <a:lnTo>
                    <a:pt x="359950" y="157643"/>
                  </a:lnTo>
                  <a:lnTo>
                    <a:pt x="320230" y="157643"/>
                  </a:lnTo>
                  <a:cubicBezTo>
                    <a:pt x="318611" y="157643"/>
                    <a:pt x="317373" y="158976"/>
                    <a:pt x="317373" y="160500"/>
                  </a:cubicBezTo>
                  <a:lnTo>
                    <a:pt x="317373" y="182598"/>
                  </a:lnTo>
                  <a:cubicBezTo>
                    <a:pt x="317373" y="200219"/>
                    <a:pt x="331660" y="214602"/>
                    <a:pt x="349377" y="214602"/>
                  </a:cubicBezTo>
                  <a:lnTo>
                    <a:pt x="364046" y="214602"/>
                  </a:lnTo>
                  <a:lnTo>
                    <a:pt x="364046" y="249369"/>
                  </a:lnTo>
                  <a:lnTo>
                    <a:pt x="326993" y="249369"/>
                  </a:lnTo>
                  <a:cubicBezTo>
                    <a:pt x="321850" y="230414"/>
                    <a:pt x="304229" y="216317"/>
                    <a:pt x="283464" y="216317"/>
                  </a:cubicBezTo>
                  <a:close/>
                  <a:moveTo>
                    <a:pt x="90488" y="283087"/>
                  </a:moveTo>
                  <a:cubicBezTo>
                    <a:pt x="78200" y="283087"/>
                    <a:pt x="68199" y="273086"/>
                    <a:pt x="68199" y="260799"/>
                  </a:cubicBezTo>
                  <a:cubicBezTo>
                    <a:pt x="68199" y="248511"/>
                    <a:pt x="78200" y="238510"/>
                    <a:pt x="90488" y="238510"/>
                  </a:cubicBezTo>
                  <a:cubicBezTo>
                    <a:pt x="102775" y="238510"/>
                    <a:pt x="112776" y="248511"/>
                    <a:pt x="112776" y="260799"/>
                  </a:cubicBezTo>
                  <a:cubicBezTo>
                    <a:pt x="112776" y="273086"/>
                    <a:pt x="102775" y="283087"/>
                    <a:pt x="90488" y="283087"/>
                  </a:cubicBezTo>
                  <a:close/>
                  <a:moveTo>
                    <a:pt x="363855" y="192504"/>
                  </a:moveTo>
                  <a:lnTo>
                    <a:pt x="349186" y="192504"/>
                  </a:lnTo>
                  <a:cubicBezTo>
                    <a:pt x="343757" y="192504"/>
                    <a:pt x="339376" y="188123"/>
                    <a:pt x="339376" y="182694"/>
                  </a:cubicBezTo>
                  <a:lnTo>
                    <a:pt x="339376" y="179931"/>
                  </a:lnTo>
                  <a:lnTo>
                    <a:pt x="363760" y="179931"/>
                  </a:lnTo>
                  <a:lnTo>
                    <a:pt x="363760" y="192504"/>
                  </a:lnTo>
                  <a:close/>
                  <a:moveTo>
                    <a:pt x="261652" y="76395"/>
                  </a:moveTo>
                  <a:lnTo>
                    <a:pt x="302038" y="76395"/>
                  </a:lnTo>
                  <a:lnTo>
                    <a:pt x="341471" y="131163"/>
                  </a:lnTo>
                  <a:lnTo>
                    <a:pt x="276034" y="131163"/>
                  </a:lnTo>
                  <a:cubicBezTo>
                    <a:pt x="268129" y="131163"/>
                    <a:pt x="261747" y="124782"/>
                    <a:pt x="261747" y="116876"/>
                  </a:cubicBezTo>
                  <a:lnTo>
                    <a:pt x="261652" y="76395"/>
                  </a:lnTo>
                  <a:lnTo>
                    <a:pt x="261652" y="76395"/>
                  </a:lnTo>
                  <a:close/>
                  <a:moveTo>
                    <a:pt x="180308" y="41057"/>
                  </a:moveTo>
                  <a:cubicBezTo>
                    <a:pt x="180308" y="33627"/>
                    <a:pt x="187261" y="27817"/>
                    <a:pt x="195072" y="29722"/>
                  </a:cubicBezTo>
                  <a:cubicBezTo>
                    <a:pt x="200311" y="30960"/>
                    <a:pt x="203930" y="35913"/>
                    <a:pt x="203930" y="41343"/>
                  </a:cubicBezTo>
                  <a:lnTo>
                    <a:pt x="203930" y="54201"/>
                  </a:lnTo>
                  <a:lnTo>
                    <a:pt x="180213" y="54201"/>
                  </a:lnTo>
                  <a:lnTo>
                    <a:pt x="180308" y="41057"/>
                  </a:lnTo>
                  <a:lnTo>
                    <a:pt x="180308" y="410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5"/>
            <p:cNvSpPr/>
            <p:nvPr/>
          </p:nvSpPr>
          <p:spPr>
            <a:xfrm>
              <a:off x="5027307" y="5768244"/>
              <a:ext cx="57150" cy="28575"/>
            </a:xfrm>
            <a:custGeom>
              <a:avLst/>
              <a:gdLst/>
              <a:ahLst/>
              <a:cxnLst/>
              <a:rect l="l" t="t" r="r" b="b"/>
              <a:pathLst>
                <a:path w="57150" h="28575" extrusionOk="0">
                  <a:moveTo>
                    <a:pt x="4446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44175" y="29337"/>
                  </a:lnTo>
                  <a:cubicBezTo>
                    <a:pt x="49890" y="29337"/>
                    <a:pt x="54843" y="25146"/>
                    <a:pt x="55509" y="19526"/>
                  </a:cubicBezTo>
                  <a:cubicBezTo>
                    <a:pt x="56176" y="12859"/>
                    <a:pt x="51033" y="7144"/>
                    <a:pt x="44460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55"/>
            <p:cNvSpPr/>
            <p:nvPr/>
          </p:nvSpPr>
          <p:spPr>
            <a:xfrm>
              <a:off x="4952991" y="5784458"/>
              <a:ext cx="28575" cy="38100"/>
            </a:xfrm>
            <a:custGeom>
              <a:avLst/>
              <a:gdLst/>
              <a:ahLst/>
              <a:cxnLst/>
              <a:rect l="l" t="t" r="r" b="b"/>
              <a:pathLst>
                <a:path w="28575" h="38100" extrusionOk="0">
                  <a:moveTo>
                    <a:pt x="7144" y="18552"/>
                  </a:moveTo>
                  <a:lnTo>
                    <a:pt x="7144" y="26934"/>
                  </a:lnTo>
                  <a:cubicBezTo>
                    <a:pt x="7144" y="32649"/>
                    <a:pt x="11335" y="37602"/>
                    <a:pt x="16954" y="38269"/>
                  </a:cubicBezTo>
                  <a:cubicBezTo>
                    <a:pt x="23622" y="39031"/>
                    <a:pt x="29337" y="33793"/>
                    <a:pt x="29337" y="27220"/>
                  </a:cubicBezTo>
                  <a:lnTo>
                    <a:pt x="29337" y="18267"/>
                  </a:lnTo>
                  <a:cubicBezTo>
                    <a:pt x="29337" y="11695"/>
                    <a:pt x="23622" y="6455"/>
                    <a:pt x="16954" y="7218"/>
                  </a:cubicBezTo>
                  <a:cubicBezTo>
                    <a:pt x="11335" y="7789"/>
                    <a:pt x="7144" y="12838"/>
                    <a:pt x="7144" y="18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55"/>
            <p:cNvSpPr/>
            <p:nvPr/>
          </p:nvSpPr>
          <p:spPr>
            <a:xfrm>
              <a:off x="4824880" y="5686901"/>
              <a:ext cx="180975" cy="95250"/>
            </a:xfrm>
            <a:custGeom>
              <a:avLst/>
              <a:gdLst/>
              <a:ahLst/>
              <a:cxnLst/>
              <a:rect l="l" t="t" r="r" b="b"/>
              <a:pathLst>
                <a:path w="180975" h="95250" extrusionOk="0">
                  <a:moveTo>
                    <a:pt x="16411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79724"/>
                  </a:lnTo>
                  <a:cubicBezTo>
                    <a:pt x="7144" y="85820"/>
                    <a:pt x="12097" y="90869"/>
                    <a:pt x="18288" y="90869"/>
                  </a:cubicBezTo>
                  <a:lnTo>
                    <a:pt x="164116" y="90869"/>
                  </a:lnTo>
                  <a:cubicBezTo>
                    <a:pt x="170212" y="90869"/>
                    <a:pt x="175260" y="85916"/>
                    <a:pt x="175260" y="79724"/>
                  </a:cubicBezTo>
                  <a:lnTo>
                    <a:pt x="175260" y="18288"/>
                  </a:lnTo>
                  <a:cubicBezTo>
                    <a:pt x="175260" y="12097"/>
                    <a:pt x="170307" y="7144"/>
                    <a:pt x="164116" y="7144"/>
                  </a:cubicBezTo>
                  <a:close/>
                  <a:moveTo>
                    <a:pt x="102679" y="29337"/>
                  </a:moveTo>
                  <a:lnTo>
                    <a:pt x="118967" y="29337"/>
                  </a:lnTo>
                  <a:lnTo>
                    <a:pt x="118967" y="68580"/>
                  </a:lnTo>
                  <a:lnTo>
                    <a:pt x="102679" y="68580"/>
                  </a:lnTo>
                  <a:lnTo>
                    <a:pt x="102679" y="29337"/>
                  </a:lnTo>
                  <a:close/>
                  <a:moveTo>
                    <a:pt x="79820" y="68580"/>
                  </a:moveTo>
                  <a:lnTo>
                    <a:pt x="63532" y="68580"/>
                  </a:lnTo>
                  <a:lnTo>
                    <a:pt x="63532" y="29337"/>
                  </a:lnTo>
                  <a:lnTo>
                    <a:pt x="79820" y="29337"/>
                  </a:lnTo>
                  <a:lnTo>
                    <a:pt x="79820" y="68580"/>
                  </a:lnTo>
                  <a:close/>
                  <a:moveTo>
                    <a:pt x="29432" y="29337"/>
                  </a:moveTo>
                  <a:lnTo>
                    <a:pt x="41243" y="29337"/>
                  </a:lnTo>
                  <a:lnTo>
                    <a:pt x="41243" y="68580"/>
                  </a:lnTo>
                  <a:lnTo>
                    <a:pt x="29432" y="68580"/>
                  </a:lnTo>
                  <a:lnTo>
                    <a:pt x="29432" y="29337"/>
                  </a:lnTo>
                  <a:close/>
                  <a:moveTo>
                    <a:pt x="153067" y="68580"/>
                  </a:moveTo>
                  <a:lnTo>
                    <a:pt x="141256" y="68580"/>
                  </a:lnTo>
                  <a:lnTo>
                    <a:pt x="141256" y="29337"/>
                  </a:lnTo>
                  <a:lnTo>
                    <a:pt x="153067" y="29337"/>
                  </a:lnTo>
                  <a:lnTo>
                    <a:pt x="153067" y="685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5"/>
            <p:cNvSpPr/>
            <p:nvPr/>
          </p:nvSpPr>
          <p:spPr>
            <a:xfrm>
              <a:off x="4965659" y="5552143"/>
              <a:ext cx="28575" cy="47625"/>
            </a:xfrm>
            <a:custGeom>
              <a:avLst/>
              <a:gdLst/>
              <a:ahLst/>
              <a:cxnLst/>
              <a:rect l="l" t="t" r="r" b="b"/>
              <a:pathLst>
                <a:path w="28575" h="47625" extrusionOk="0">
                  <a:moveTo>
                    <a:pt x="29337" y="37317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37602"/>
                  </a:lnTo>
                  <a:cubicBezTo>
                    <a:pt x="7144" y="44175"/>
                    <a:pt x="12859" y="49413"/>
                    <a:pt x="19526" y="48651"/>
                  </a:cubicBezTo>
                  <a:cubicBezTo>
                    <a:pt x="25146" y="47985"/>
                    <a:pt x="29337" y="43032"/>
                    <a:pt x="29337" y="373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55"/>
            <p:cNvSpPr/>
            <p:nvPr/>
          </p:nvSpPr>
          <p:spPr>
            <a:xfrm>
              <a:off x="4913986" y="557341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24241" y="39862"/>
                  </a:moveTo>
                  <a:cubicBezTo>
                    <a:pt x="26432" y="42053"/>
                    <a:pt x="29289" y="43101"/>
                    <a:pt x="32051" y="43101"/>
                  </a:cubicBezTo>
                  <a:cubicBezTo>
                    <a:pt x="34814" y="43101"/>
                    <a:pt x="37767" y="42053"/>
                    <a:pt x="39862" y="39862"/>
                  </a:cubicBezTo>
                  <a:cubicBezTo>
                    <a:pt x="44243" y="35481"/>
                    <a:pt x="44243" y="28527"/>
                    <a:pt x="39862" y="24146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24241" y="398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5"/>
            <p:cNvSpPr/>
            <p:nvPr/>
          </p:nvSpPr>
          <p:spPr>
            <a:xfrm>
              <a:off x="5003426" y="557341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18336" y="43101"/>
                  </a:moveTo>
                  <a:cubicBezTo>
                    <a:pt x="21193" y="43101"/>
                    <a:pt x="24051" y="42053"/>
                    <a:pt x="26146" y="39862"/>
                  </a:cubicBezTo>
                  <a:lnTo>
                    <a:pt x="39862" y="26146"/>
                  </a:lnTo>
                  <a:cubicBezTo>
                    <a:pt x="44244" y="21765"/>
                    <a:pt x="44244" y="14811"/>
                    <a:pt x="39862" y="10430"/>
                  </a:cubicBezTo>
                  <a:cubicBezTo>
                    <a:pt x="35481" y="6048"/>
                    <a:pt x="28528" y="6048"/>
                    <a:pt x="24146" y="10430"/>
                  </a:cubicBezTo>
                  <a:lnTo>
                    <a:pt x="10430" y="24146"/>
                  </a:lnTo>
                  <a:cubicBezTo>
                    <a:pt x="6048" y="28527"/>
                    <a:pt x="6048" y="35481"/>
                    <a:pt x="10430" y="39862"/>
                  </a:cubicBezTo>
                  <a:cubicBezTo>
                    <a:pt x="12621" y="42053"/>
                    <a:pt x="15478" y="43101"/>
                    <a:pt x="18336" y="43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2" name="Google Shape;1452;p55"/>
          <p:cNvGrpSpPr/>
          <p:nvPr/>
        </p:nvGrpSpPr>
        <p:grpSpPr>
          <a:xfrm>
            <a:off x="4784590" y="892968"/>
            <a:ext cx="390525" cy="390525"/>
            <a:chOff x="4784589" y="892968"/>
            <a:chExt cx="390525" cy="390525"/>
          </a:xfrm>
          <a:solidFill>
            <a:srgbClr val="027794"/>
          </a:solidFill>
        </p:grpSpPr>
        <p:sp>
          <p:nvSpPr>
            <p:cNvPr id="1453" name="Google Shape;1453;p55"/>
            <p:cNvSpPr/>
            <p:nvPr/>
          </p:nvSpPr>
          <p:spPr>
            <a:xfrm>
              <a:off x="4784589" y="892968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64046" y="120110"/>
                  </a:moveTo>
                  <a:lnTo>
                    <a:pt x="364046" y="107061"/>
                  </a:lnTo>
                  <a:cubicBezTo>
                    <a:pt x="364046" y="88678"/>
                    <a:pt x="349091" y="73724"/>
                    <a:pt x="330708" y="73724"/>
                  </a:cubicBezTo>
                  <a:lnTo>
                    <a:pt x="319564" y="73724"/>
                  </a:lnTo>
                  <a:cubicBezTo>
                    <a:pt x="319564" y="63913"/>
                    <a:pt x="317182" y="55626"/>
                    <a:pt x="309848" y="48292"/>
                  </a:cubicBezTo>
                  <a:lnTo>
                    <a:pt x="278416" y="16859"/>
                  </a:lnTo>
                  <a:cubicBezTo>
                    <a:pt x="272224" y="10668"/>
                    <a:pt x="263747" y="7144"/>
                    <a:pt x="254889" y="7144"/>
                  </a:cubicBezTo>
                  <a:lnTo>
                    <a:pt x="84963" y="7144"/>
                  </a:lnTo>
                  <a:cubicBezTo>
                    <a:pt x="78867" y="7144"/>
                    <a:pt x="73819" y="12097"/>
                    <a:pt x="73819" y="18288"/>
                  </a:cubicBezTo>
                  <a:lnTo>
                    <a:pt x="73819" y="73819"/>
                  </a:lnTo>
                  <a:lnTo>
                    <a:pt x="62674" y="73819"/>
                  </a:lnTo>
                  <a:cubicBezTo>
                    <a:pt x="44291" y="73819"/>
                    <a:pt x="29337" y="88773"/>
                    <a:pt x="29337" y="107156"/>
                  </a:cubicBezTo>
                  <a:lnTo>
                    <a:pt x="29337" y="120206"/>
                  </a:lnTo>
                  <a:cubicBezTo>
                    <a:pt x="16383" y="124778"/>
                    <a:pt x="7144" y="137160"/>
                    <a:pt x="7144" y="151638"/>
                  </a:cubicBezTo>
                  <a:lnTo>
                    <a:pt x="7144" y="264128"/>
                  </a:lnTo>
                  <a:cubicBezTo>
                    <a:pt x="7144" y="282512"/>
                    <a:pt x="22098" y="297466"/>
                    <a:pt x="40481" y="297466"/>
                  </a:cubicBezTo>
                  <a:lnTo>
                    <a:pt x="73819" y="297466"/>
                  </a:lnTo>
                  <a:lnTo>
                    <a:pt x="73819" y="375190"/>
                  </a:lnTo>
                  <a:cubicBezTo>
                    <a:pt x="73819" y="381286"/>
                    <a:pt x="78772" y="386334"/>
                    <a:pt x="84963" y="386334"/>
                  </a:cubicBezTo>
                  <a:lnTo>
                    <a:pt x="308515" y="386334"/>
                  </a:lnTo>
                  <a:cubicBezTo>
                    <a:pt x="314611" y="386334"/>
                    <a:pt x="319659" y="381381"/>
                    <a:pt x="319659" y="375190"/>
                  </a:cubicBezTo>
                  <a:lnTo>
                    <a:pt x="319659" y="297466"/>
                  </a:lnTo>
                  <a:lnTo>
                    <a:pt x="352996" y="297466"/>
                  </a:lnTo>
                  <a:cubicBezTo>
                    <a:pt x="371380" y="297466"/>
                    <a:pt x="386334" y="282512"/>
                    <a:pt x="386334" y="264128"/>
                  </a:cubicBezTo>
                  <a:lnTo>
                    <a:pt x="386334" y="151448"/>
                  </a:lnTo>
                  <a:cubicBezTo>
                    <a:pt x="386239" y="136970"/>
                    <a:pt x="376999" y="124682"/>
                    <a:pt x="364046" y="120110"/>
                  </a:cubicBezTo>
                  <a:close/>
                  <a:moveTo>
                    <a:pt x="319659" y="95917"/>
                  </a:moveTo>
                  <a:lnTo>
                    <a:pt x="330803" y="95917"/>
                  </a:lnTo>
                  <a:cubicBezTo>
                    <a:pt x="336899" y="95917"/>
                    <a:pt x="341947" y="100870"/>
                    <a:pt x="341947" y="107061"/>
                  </a:cubicBezTo>
                  <a:lnTo>
                    <a:pt x="341947" y="118205"/>
                  </a:lnTo>
                  <a:lnTo>
                    <a:pt x="319754" y="118205"/>
                  </a:lnTo>
                  <a:lnTo>
                    <a:pt x="319754" y="95917"/>
                  </a:lnTo>
                  <a:close/>
                  <a:moveTo>
                    <a:pt x="252984" y="29337"/>
                  </a:moveTo>
                  <a:cubicBezTo>
                    <a:pt x="255079" y="29337"/>
                    <a:pt x="259080" y="28956"/>
                    <a:pt x="262699" y="32576"/>
                  </a:cubicBezTo>
                  <a:lnTo>
                    <a:pt x="294132" y="64008"/>
                  </a:lnTo>
                  <a:cubicBezTo>
                    <a:pt x="297656" y="67532"/>
                    <a:pt x="297371" y="71438"/>
                    <a:pt x="297371" y="73724"/>
                  </a:cubicBezTo>
                  <a:lnTo>
                    <a:pt x="252984" y="73724"/>
                  </a:lnTo>
                  <a:lnTo>
                    <a:pt x="252984" y="29337"/>
                  </a:lnTo>
                  <a:close/>
                  <a:moveTo>
                    <a:pt x="96107" y="29337"/>
                  </a:moveTo>
                  <a:lnTo>
                    <a:pt x="230791" y="29337"/>
                  </a:lnTo>
                  <a:lnTo>
                    <a:pt x="230791" y="84868"/>
                  </a:lnTo>
                  <a:cubicBezTo>
                    <a:pt x="230791" y="90964"/>
                    <a:pt x="235744" y="96012"/>
                    <a:pt x="241935" y="96012"/>
                  </a:cubicBezTo>
                  <a:lnTo>
                    <a:pt x="297466" y="96012"/>
                  </a:lnTo>
                  <a:lnTo>
                    <a:pt x="297466" y="118205"/>
                  </a:lnTo>
                  <a:lnTo>
                    <a:pt x="96202" y="118205"/>
                  </a:lnTo>
                  <a:lnTo>
                    <a:pt x="96202" y="29337"/>
                  </a:lnTo>
                  <a:close/>
                  <a:moveTo>
                    <a:pt x="62770" y="95917"/>
                  </a:moveTo>
                  <a:lnTo>
                    <a:pt x="73914" y="95917"/>
                  </a:lnTo>
                  <a:lnTo>
                    <a:pt x="73914" y="118110"/>
                  </a:lnTo>
                  <a:lnTo>
                    <a:pt x="51721" y="118110"/>
                  </a:lnTo>
                  <a:lnTo>
                    <a:pt x="51721" y="106966"/>
                  </a:lnTo>
                  <a:cubicBezTo>
                    <a:pt x="51721" y="100965"/>
                    <a:pt x="56674" y="95917"/>
                    <a:pt x="62770" y="95917"/>
                  </a:cubicBezTo>
                  <a:close/>
                  <a:moveTo>
                    <a:pt x="297466" y="363855"/>
                  </a:moveTo>
                  <a:lnTo>
                    <a:pt x="96202" y="363855"/>
                  </a:lnTo>
                  <a:lnTo>
                    <a:pt x="96202" y="252889"/>
                  </a:lnTo>
                  <a:lnTo>
                    <a:pt x="297466" y="252889"/>
                  </a:lnTo>
                  <a:lnTo>
                    <a:pt x="297466" y="363855"/>
                  </a:lnTo>
                  <a:close/>
                  <a:moveTo>
                    <a:pt x="364046" y="263938"/>
                  </a:moveTo>
                  <a:cubicBezTo>
                    <a:pt x="364046" y="270034"/>
                    <a:pt x="359092" y="275082"/>
                    <a:pt x="352901" y="275082"/>
                  </a:cubicBezTo>
                  <a:lnTo>
                    <a:pt x="319564" y="275082"/>
                  </a:lnTo>
                  <a:lnTo>
                    <a:pt x="319564" y="252889"/>
                  </a:lnTo>
                  <a:lnTo>
                    <a:pt x="330708" y="252889"/>
                  </a:lnTo>
                  <a:cubicBezTo>
                    <a:pt x="335471" y="252889"/>
                    <a:pt x="339852" y="249841"/>
                    <a:pt x="341281" y="245269"/>
                  </a:cubicBezTo>
                  <a:cubicBezTo>
                    <a:pt x="343662" y="237649"/>
                    <a:pt x="337947" y="230696"/>
                    <a:pt x="330708" y="230696"/>
                  </a:cubicBezTo>
                  <a:lnTo>
                    <a:pt x="62770" y="230696"/>
                  </a:lnTo>
                  <a:cubicBezTo>
                    <a:pt x="58007" y="230696"/>
                    <a:pt x="53626" y="233744"/>
                    <a:pt x="52197" y="238316"/>
                  </a:cubicBezTo>
                  <a:cubicBezTo>
                    <a:pt x="49816" y="245936"/>
                    <a:pt x="55531" y="252889"/>
                    <a:pt x="62770" y="252889"/>
                  </a:cubicBezTo>
                  <a:lnTo>
                    <a:pt x="73914" y="252889"/>
                  </a:lnTo>
                  <a:lnTo>
                    <a:pt x="73914" y="275082"/>
                  </a:lnTo>
                  <a:lnTo>
                    <a:pt x="40576" y="275082"/>
                  </a:lnTo>
                  <a:cubicBezTo>
                    <a:pt x="34480" y="275082"/>
                    <a:pt x="29432" y="270129"/>
                    <a:pt x="29432" y="263938"/>
                  </a:cubicBezTo>
                  <a:lnTo>
                    <a:pt x="29432" y="151448"/>
                  </a:lnTo>
                  <a:cubicBezTo>
                    <a:pt x="29432" y="145352"/>
                    <a:pt x="34385" y="140303"/>
                    <a:pt x="40576" y="140303"/>
                  </a:cubicBezTo>
                  <a:lnTo>
                    <a:pt x="352901" y="140303"/>
                  </a:lnTo>
                  <a:cubicBezTo>
                    <a:pt x="358997" y="140303"/>
                    <a:pt x="364046" y="145256"/>
                    <a:pt x="364046" y="151448"/>
                  </a:cubicBezTo>
                  <a:lnTo>
                    <a:pt x="364046" y="2639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55"/>
            <p:cNvSpPr/>
            <p:nvPr/>
          </p:nvSpPr>
          <p:spPr>
            <a:xfrm>
              <a:off x="4829188" y="1048416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369" y="12764"/>
                    <a:pt x="69130" y="7144"/>
                    <a:pt x="62653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5"/>
            <p:cNvSpPr/>
            <p:nvPr/>
          </p:nvSpPr>
          <p:spPr>
            <a:xfrm>
              <a:off x="4895767" y="1160906"/>
              <a:ext cx="161925" cy="28575"/>
            </a:xfrm>
            <a:custGeom>
              <a:avLst/>
              <a:gdLst/>
              <a:ahLst/>
              <a:cxnLst/>
              <a:rect l="l" t="t" r="r" b="b"/>
              <a:pathLst>
                <a:path w="161925" h="28575" extrusionOk="0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5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5"/>
            <p:cNvSpPr/>
            <p:nvPr/>
          </p:nvSpPr>
          <p:spPr>
            <a:xfrm>
              <a:off x="4895767" y="1205293"/>
              <a:ext cx="161925" cy="28575"/>
            </a:xfrm>
            <a:custGeom>
              <a:avLst/>
              <a:gdLst/>
              <a:ahLst/>
              <a:cxnLst/>
              <a:rect l="l" t="t" r="r" b="b"/>
              <a:pathLst>
                <a:path w="161925" h="28575" extrusionOk="0">
                  <a:moveTo>
                    <a:pt x="152950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152664" y="29337"/>
                  </a:lnTo>
                  <a:cubicBezTo>
                    <a:pt x="158379" y="29337"/>
                    <a:pt x="163332" y="25146"/>
                    <a:pt x="163999" y="19526"/>
                  </a:cubicBezTo>
                  <a:cubicBezTo>
                    <a:pt x="164761" y="12764"/>
                    <a:pt x="159522" y="7144"/>
                    <a:pt x="152950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7" name="Google Shape;1457;p55"/>
          <p:cNvGrpSpPr/>
          <p:nvPr/>
        </p:nvGrpSpPr>
        <p:grpSpPr>
          <a:xfrm>
            <a:off x="2112923" y="1570387"/>
            <a:ext cx="390525" cy="390525"/>
            <a:chOff x="2112922" y="1570386"/>
            <a:chExt cx="390525" cy="390525"/>
          </a:xfrm>
          <a:solidFill>
            <a:srgbClr val="027794"/>
          </a:solidFill>
        </p:grpSpPr>
        <p:sp>
          <p:nvSpPr>
            <p:cNvPr id="1458" name="Google Shape;1458;p55"/>
            <p:cNvSpPr/>
            <p:nvPr/>
          </p:nvSpPr>
          <p:spPr>
            <a:xfrm>
              <a:off x="2158213" y="1615725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051" y="159163"/>
                  </a:move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4"/>
                    <a:pt x="195882" y="73724"/>
                  </a:cubicBezTo>
                  <a:cubicBezTo>
                    <a:pt x="202073" y="73724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192"/>
                    <a:pt x="202073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384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4716" y="163449"/>
                    <a:pt x="21669" y="163449"/>
                    <a:pt x="26051" y="159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5"/>
            <p:cNvSpPr/>
            <p:nvPr/>
          </p:nvSpPr>
          <p:spPr>
            <a:xfrm>
              <a:off x="2158070" y="1815369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5"/>
            <p:cNvSpPr/>
            <p:nvPr/>
          </p:nvSpPr>
          <p:spPr>
            <a:xfrm>
              <a:off x="2269132" y="1748789"/>
              <a:ext cx="95250" cy="161925"/>
            </a:xfrm>
            <a:custGeom>
              <a:avLst/>
              <a:gdLst/>
              <a:ahLst/>
              <a:cxnLst/>
              <a:rect l="l" t="t" r="r" b="b"/>
              <a:pathLst>
                <a:path w="95250" h="161925" extrusionOk="0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51448"/>
                  </a:lnTo>
                  <a:cubicBezTo>
                    <a:pt x="7144" y="157544"/>
                    <a:pt x="12097" y="162592"/>
                    <a:pt x="18288" y="162592"/>
                  </a:cubicBezTo>
                  <a:lnTo>
                    <a:pt x="84868" y="162592"/>
                  </a:lnTo>
                  <a:cubicBezTo>
                    <a:pt x="90964" y="162592"/>
                    <a:pt x="96012" y="157639"/>
                    <a:pt x="96012" y="151448"/>
                  </a:cubicBezTo>
                  <a:lnTo>
                    <a:pt x="96012" y="18193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40398"/>
                  </a:moveTo>
                  <a:lnTo>
                    <a:pt x="29432" y="140398"/>
                  </a:lnTo>
                  <a:lnTo>
                    <a:pt x="29432" y="29337"/>
                  </a:lnTo>
                  <a:lnTo>
                    <a:pt x="73819" y="29337"/>
                  </a:lnTo>
                  <a:lnTo>
                    <a:pt x="73819" y="1403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5"/>
            <p:cNvSpPr/>
            <p:nvPr/>
          </p:nvSpPr>
          <p:spPr>
            <a:xfrm>
              <a:off x="2358126" y="1615630"/>
              <a:ext cx="142875" cy="295275"/>
            </a:xfrm>
            <a:custGeom>
              <a:avLst/>
              <a:gdLst/>
              <a:ahLst/>
              <a:cxnLst/>
              <a:rect l="l" t="t" r="r" b="b"/>
              <a:pathLst>
                <a:path w="142875" h="295275" extrusionOk="0">
                  <a:moveTo>
                    <a:pt x="18067" y="118110"/>
                  </a:moveTo>
                  <a:lnTo>
                    <a:pt x="29211" y="118110"/>
                  </a:lnTo>
                  <a:lnTo>
                    <a:pt x="29211" y="284607"/>
                  </a:lnTo>
                  <a:cubicBezTo>
                    <a:pt x="29211" y="290703"/>
                    <a:pt x="34164" y="295751"/>
                    <a:pt x="40355" y="295751"/>
                  </a:cubicBezTo>
                  <a:lnTo>
                    <a:pt x="107697" y="295751"/>
                  </a:lnTo>
                  <a:cubicBezTo>
                    <a:pt x="113793" y="295751"/>
                    <a:pt x="118841" y="290798"/>
                    <a:pt x="118841" y="284607"/>
                  </a:cubicBezTo>
                  <a:lnTo>
                    <a:pt x="118841" y="118110"/>
                  </a:lnTo>
                  <a:lnTo>
                    <a:pt x="129986" y="118110"/>
                  </a:lnTo>
                  <a:cubicBezTo>
                    <a:pt x="133986" y="118110"/>
                    <a:pt x="137796" y="115919"/>
                    <a:pt x="139701" y="112395"/>
                  </a:cubicBezTo>
                  <a:cubicBezTo>
                    <a:pt x="141606" y="108871"/>
                    <a:pt x="141511" y="104489"/>
                    <a:pt x="139320" y="101060"/>
                  </a:cubicBezTo>
                  <a:lnTo>
                    <a:pt x="83027" y="12287"/>
                  </a:lnTo>
                  <a:cubicBezTo>
                    <a:pt x="81027" y="9049"/>
                    <a:pt x="77408" y="7144"/>
                    <a:pt x="73693" y="7144"/>
                  </a:cubicBezTo>
                  <a:cubicBezTo>
                    <a:pt x="73693" y="7144"/>
                    <a:pt x="73693" y="7144"/>
                    <a:pt x="73693" y="7144"/>
                  </a:cubicBezTo>
                  <a:cubicBezTo>
                    <a:pt x="69883" y="7144"/>
                    <a:pt x="66359" y="9144"/>
                    <a:pt x="64359" y="12382"/>
                  </a:cubicBezTo>
                  <a:lnTo>
                    <a:pt x="8828" y="101155"/>
                  </a:lnTo>
                  <a:cubicBezTo>
                    <a:pt x="6732" y="104584"/>
                    <a:pt x="6542" y="108871"/>
                    <a:pt x="8542" y="112395"/>
                  </a:cubicBezTo>
                  <a:cubicBezTo>
                    <a:pt x="10352" y="115919"/>
                    <a:pt x="14066" y="118110"/>
                    <a:pt x="18067" y="118110"/>
                  </a:cubicBezTo>
                  <a:close/>
                  <a:moveTo>
                    <a:pt x="73693" y="39052"/>
                  </a:moveTo>
                  <a:lnTo>
                    <a:pt x="109697" y="95917"/>
                  </a:lnTo>
                  <a:lnTo>
                    <a:pt x="107697" y="95917"/>
                  </a:lnTo>
                  <a:cubicBezTo>
                    <a:pt x="101601" y="95917"/>
                    <a:pt x="96553" y="100870"/>
                    <a:pt x="96553" y="107061"/>
                  </a:cubicBezTo>
                  <a:lnTo>
                    <a:pt x="96553" y="273558"/>
                  </a:lnTo>
                  <a:lnTo>
                    <a:pt x="51405" y="273558"/>
                  </a:lnTo>
                  <a:lnTo>
                    <a:pt x="51405" y="106966"/>
                  </a:lnTo>
                  <a:cubicBezTo>
                    <a:pt x="51405" y="100870"/>
                    <a:pt x="46451" y="95821"/>
                    <a:pt x="40260" y="95821"/>
                  </a:cubicBezTo>
                  <a:lnTo>
                    <a:pt x="38069" y="95821"/>
                  </a:lnTo>
                  <a:lnTo>
                    <a:pt x="73693" y="390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55"/>
            <p:cNvSpPr/>
            <p:nvPr/>
          </p:nvSpPr>
          <p:spPr>
            <a:xfrm>
              <a:off x="2112922" y="157038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5094" y="363950"/>
                  </a:moveTo>
                  <a:lnTo>
                    <a:pt x="29432" y="363950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3" y="381190"/>
                    <a:pt x="386143" y="374999"/>
                  </a:cubicBezTo>
                  <a:cubicBezTo>
                    <a:pt x="386143" y="368903"/>
                    <a:pt x="381190" y="363950"/>
                    <a:pt x="375094" y="3639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3" name="Google Shape;1463;p55"/>
          <p:cNvGrpSpPr/>
          <p:nvPr/>
        </p:nvGrpSpPr>
        <p:grpSpPr>
          <a:xfrm>
            <a:off x="2139433" y="4178427"/>
            <a:ext cx="371475" cy="388456"/>
            <a:chOff x="2139433" y="4178426"/>
            <a:chExt cx="371475" cy="388457"/>
          </a:xfrm>
          <a:solidFill>
            <a:srgbClr val="027794"/>
          </a:solidFill>
        </p:grpSpPr>
        <p:sp>
          <p:nvSpPr>
            <p:cNvPr id="1464" name="Google Shape;1464;p55"/>
            <p:cNvSpPr/>
            <p:nvPr/>
          </p:nvSpPr>
          <p:spPr>
            <a:xfrm>
              <a:off x="2139433" y="4178426"/>
              <a:ext cx="371475" cy="228600"/>
            </a:xfrm>
            <a:custGeom>
              <a:avLst/>
              <a:gdLst/>
              <a:ahLst/>
              <a:cxnLst/>
              <a:rect l="l" t="t" r="r" b="b"/>
              <a:pathLst>
                <a:path w="371475" h="228600" extrusionOk="0">
                  <a:moveTo>
                    <a:pt x="300196" y="230791"/>
                  </a:moveTo>
                  <a:lnTo>
                    <a:pt x="81788" y="230791"/>
                  </a:lnTo>
                  <a:cubicBezTo>
                    <a:pt x="42926" y="230791"/>
                    <a:pt x="8827" y="199072"/>
                    <a:pt x="7207" y="160115"/>
                  </a:cubicBezTo>
                  <a:cubicBezTo>
                    <a:pt x="5493" y="118396"/>
                    <a:pt x="38640" y="83915"/>
                    <a:pt x="79883" y="83344"/>
                  </a:cubicBezTo>
                  <a:cubicBezTo>
                    <a:pt x="94647" y="39529"/>
                    <a:pt x="135985" y="7144"/>
                    <a:pt x="185896" y="7144"/>
                  </a:cubicBezTo>
                  <a:cubicBezTo>
                    <a:pt x="243142" y="7144"/>
                    <a:pt x="289338" y="49816"/>
                    <a:pt x="296672" y="103727"/>
                  </a:cubicBezTo>
                  <a:cubicBezTo>
                    <a:pt x="334391" y="101155"/>
                    <a:pt x="366014" y="131921"/>
                    <a:pt x="364585" y="169640"/>
                  </a:cubicBezTo>
                  <a:cubicBezTo>
                    <a:pt x="363347" y="203930"/>
                    <a:pt x="334582" y="230791"/>
                    <a:pt x="300196" y="230791"/>
                  </a:cubicBezTo>
                  <a:close/>
                  <a:moveTo>
                    <a:pt x="74835" y="208597"/>
                  </a:moveTo>
                  <a:lnTo>
                    <a:pt x="306197" y="208597"/>
                  </a:lnTo>
                  <a:cubicBezTo>
                    <a:pt x="317151" y="208597"/>
                    <a:pt x="330486" y="200787"/>
                    <a:pt x="335820" y="191262"/>
                  </a:cubicBezTo>
                  <a:cubicBezTo>
                    <a:pt x="356965" y="153162"/>
                    <a:pt x="323628" y="117729"/>
                    <a:pt x="289624" y="127349"/>
                  </a:cubicBezTo>
                  <a:cubicBezTo>
                    <a:pt x="282670" y="129350"/>
                    <a:pt x="275622" y="124206"/>
                    <a:pt x="275527" y="116872"/>
                  </a:cubicBezTo>
                  <a:cubicBezTo>
                    <a:pt x="274479" y="68580"/>
                    <a:pt x="234283" y="29337"/>
                    <a:pt x="185992" y="29337"/>
                  </a:cubicBezTo>
                  <a:cubicBezTo>
                    <a:pt x="144558" y="29337"/>
                    <a:pt x="108839" y="57341"/>
                    <a:pt x="98933" y="97536"/>
                  </a:cubicBezTo>
                  <a:cubicBezTo>
                    <a:pt x="97600" y="102965"/>
                    <a:pt x="92456" y="106585"/>
                    <a:pt x="86932" y="105918"/>
                  </a:cubicBezTo>
                  <a:cubicBezTo>
                    <a:pt x="45784" y="101155"/>
                    <a:pt x="12160" y="145923"/>
                    <a:pt x="39307" y="189071"/>
                  </a:cubicBezTo>
                  <a:cubicBezTo>
                    <a:pt x="45974" y="199835"/>
                    <a:pt x="62071" y="208597"/>
                    <a:pt x="74835" y="2085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55"/>
            <p:cNvSpPr/>
            <p:nvPr/>
          </p:nvSpPr>
          <p:spPr>
            <a:xfrm>
              <a:off x="2192006" y="4426198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120" y="75221"/>
                    <a:pt x="20928" y="78650"/>
                    <a:pt x="15118" y="768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55"/>
            <p:cNvSpPr/>
            <p:nvPr/>
          </p:nvSpPr>
          <p:spPr>
            <a:xfrm>
              <a:off x="2262015" y="4425722"/>
              <a:ext cx="38100" cy="66675"/>
            </a:xfrm>
            <a:custGeom>
              <a:avLst/>
              <a:gdLst/>
              <a:ahLst/>
              <a:cxnLst/>
              <a:rect l="l" t="t" r="r" b="b"/>
              <a:pathLst>
                <a:path w="38100" h="66675" extrusionOk="0">
                  <a:moveTo>
                    <a:pt x="15118" y="60552"/>
                  </a:moveTo>
                  <a:cubicBezTo>
                    <a:pt x="9213" y="58838"/>
                    <a:pt x="5879" y="52647"/>
                    <a:pt x="7593" y="46741"/>
                  </a:cubicBezTo>
                  <a:lnTo>
                    <a:pt x="16928" y="15118"/>
                  </a:lnTo>
                  <a:cubicBezTo>
                    <a:pt x="18642" y="9212"/>
                    <a:pt x="24834" y="5879"/>
                    <a:pt x="30739" y="7593"/>
                  </a:cubicBezTo>
                  <a:cubicBezTo>
                    <a:pt x="36645" y="9308"/>
                    <a:pt x="39978" y="15499"/>
                    <a:pt x="38264" y="21405"/>
                  </a:cubicBezTo>
                  <a:lnTo>
                    <a:pt x="28929" y="53028"/>
                  </a:lnTo>
                  <a:cubicBezTo>
                    <a:pt x="27120" y="58933"/>
                    <a:pt x="20928" y="62267"/>
                    <a:pt x="15118" y="60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5"/>
            <p:cNvSpPr/>
            <p:nvPr/>
          </p:nvSpPr>
          <p:spPr>
            <a:xfrm>
              <a:off x="2238964" y="4500208"/>
              <a:ext cx="38100" cy="66675"/>
            </a:xfrm>
            <a:custGeom>
              <a:avLst/>
              <a:gdLst/>
              <a:ahLst/>
              <a:cxnLst/>
              <a:rect l="l" t="t" r="r" b="b"/>
              <a:pathLst>
                <a:path w="38100" h="66675" extrusionOk="0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1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5"/>
            <p:cNvSpPr/>
            <p:nvPr/>
          </p:nvSpPr>
          <p:spPr>
            <a:xfrm>
              <a:off x="2173908" y="4517734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120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5"/>
            <p:cNvSpPr/>
            <p:nvPr/>
          </p:nvSpPr>
          <p:spPr>
            <a:xfrm>
              <a:off x="2322117" y="4426198"/>
              <a:ext cx="47625" cy="76200"/>
            </a:xfrm>
            <a:custGeom>
              <a:avLst/>
              <a:gdLst/>
              <a:ahLst/>
              <a:cxnLst/>
              <a:rect l="l" t="t" r="r" b="b"/>
              <a:pathLst>
                <a:path w="47625" h="76200" extrusionOk="0">
                  <a:moveTo>
                    <a:pt x="15118" y="76840"/>
                  </a:moveTo>
                  <a:cubicBezTo>
                    <a:pt x="9213" y="75126"/>
                    <a:pt x="5879" y="68934"/>
                    <a:pt x="7593" y="63029"/>
                  </a:cubicBezTo>
                  <a:lnTo>
                    <a:pt x="21786" y="15118"/>
                  </a:lnTo>
                  <a:cubicBezTo>
                    <a:pt x="23500" y="9213"/>
                    <a:pt x="29691" y="5879"/>
                    <a:pt x="35597" y="7593"/>
                  </a:cubicBezTo>
                  <a:cubicBezTo>
                    <a:pt x="41502" y="9308"/>
                    <a:pt x="44836" y="15499"/>
                    <a:pt x="43122" y="21405"/>
                  </a:cubicBezTo>
                  <a:lnTo>
                    <a:pt x="28929" y="69315"/>
                  </a:lnTo>
                  <a:cubicBezTo>
                    <a:pt x="27215" y="75221"/>
                    <a:pt x="21024" y="78650"/>
                    <a:pt x="15118" y="768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55"/>
            <p:cNvSpPr/>
            <p:nvPr/>
          </p:nvSpPr>
          <p:spPr>
            <a:xfrm>
              <a:off x="2304020" y="4517734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15118" y="46455"/>
                  </a:moveTo>
                  <a:cubicBezTo>
                    <a:pt x="9213" y="44741"/>
                    <a:pt x="5879" y="38550"/>
                    <a:pt x="7593" y="32644"/>
                  </a:cubicBezTo>
                  <a:lnTo>
                    <a:pt x="12737" y="15118"/>
                  </a:lnTo>
                  <a:cubicBezTo>
                    <a:pt x="14451" y="9212"/>
                    <a:pt x="20643" y="5879"/>
                    <a:pt x="26548" y="7593"/>
                  </a:cubicBezTo>
                  <a:cubicBezTo>
                    <a:pt x="32454" y="9308"/>
                    <a:pt x="35787" y="15499"/>
                    <a:pt x="34073" y="21404"/>
                  </a:cubicBezTo>
                  <a:lnTo>
                    <a:pt x="28929" y="38931"/>
                  </a:lnTo>
                  <a:cubicBezTo>
                    <a:pt x="27215" y="44836"/>
                    <a:pt x="21024" y="48170"/>
                    <a:pt x="15118" y="464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55"/>
            <p:cNvSpPr/>
            <p:nvPr/>
          </p:nvSpPr>
          <p:spPr>
            <a:xfrm>
              <a:off x="2369076" y="4500208"/>
              <a:ext cx="38100" cy="66675"/>
            </a:xfrm>
            <a:custGeom>
              <a:avLst/>
              <a:gdLst/>
              <a:ahLst/>
              <a:cxnLst/>
              <a:rect l="l" t="t" r="r" b="b"/>
              <a:pathLst>
                <a:path w="38100" h="66675" extrusionOk="0">
                  <a:moveTo>
                    <a:pt x="15118" y="63981"/>
                  </a:moveTo>
                  <a:cubicBezTo>
                    <a:pt x="9213" y="62267"/>
                    <a:pt x="5879" y="56076"/>
                    <a:pt x="7593" y="50170"/>
                  </a:cubicBezTo>
                  <a:lnTo>
                    <a:pt x="17976" y="15118"/>
                  </a:lnTo>
                  <a:cubicBezTo>
                    <a:pt x="19690" y="9213"/>
                    <a:pt x="25882" y="5879"/>
                    <a:pt x="31787" y="7594"/>
                  </a:cubicBezTo>
                  <a:cubicBezTo>
                    <a:pt x="37692" y="9308"/>
                    <a:pt x="41026" y="15499"/>
                    <a:pt x="39312" y="21405"/>
                  </a:cubicBezTo>
                  <a:lnTo>
                    <a:pt x="28929" y="56457"/>
                  </a:lnTo>
                  <a:cubicBezTo>
                    <a:pt x="27120" y="62362"/>
                    <a:pt x="20928" y="65696"/>
                    <a:pt x="15118" y="639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5"/>
            <p:cNvSpPr/>
            <p:nvPr/>
          </p:nvSpPr>
          <p:spPr>
            <a:xfrm>
              <a:off x="2392021" y="4424198"/>
              <a:ext cx="38100" cy="66675"/>
            </a:xfrm>
            <a:custGeom>
              <a:avLst/>
              <a:gdLst/>
              <a:ahLst/>
              <a:cxnLst/>
              <a:rect l="l" t="t" r="r" b="b"/>
              <a:pathLst>
                <a:path w="38100" h="66675" extrusionOk="0">
                  <a:moveTo>
                    <a:pt x="18271" y="62743"/>
                  </a:moveTo>
                  <a:cubicBezTo>
                    <a:pt x="10842" y="62743"/>
                    <a:pt x="5508" y="55599"/>
                    <a:pt x="7603" y="48456"/>
                  </a:cubicBezTo>
                  <a:lnTo>
                    <a:pt x="17414" y="15118"/>
                  </a:lnTo>
                  <a:cubicBezTo>
                    <a:pt x="19129" y="9213"/>
                    <a:pt x="25320" y="5879"/>
                    <a:pt x="31225" y="7593"/>
                  </a:cubicBezTo>
                  <a:cubicBezTo>
                    <a:pt x="37131" y="9308"/>
                    <a:pt x="40464" y="15499"/>
                    <a:pt x="38750" y="21405"/>
                  </a:cubicBezTo>
                  <a:lnTo>
                    <a:pt x="28939" y="54742"/>
                  </a:lnTo>
                  <a:cubicBezTo>
                    <a:pt x="27510" y="59600"/>
                    <a:pt x="23034" y="62743"/>
                    <a:pt x="18271" y="627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3" name="Google Shape;1473;p55"/>
          <p:cNvSpPr/>
          <p:nvPr/>
        </p:nvSpPr>
        <p:spPr>
          <a:xfrm>
            <a:off x="3435469" y="4288533"/>
            <a:ext cx="428625" cy="228600"/>
          </a:xfrm>
          <a:custGeom>
            <a:avLst/>
            <a:gdLst/>
            <a:ahLst/>
            <a:cxnLst/>
            <a:rect l="l" t="t" r="r" b="b"/>
            <a:pathLst>
              <a:path w="428625" h="228600" extrusionOk="0">
                <a:moveTo>
                  <a:pt x="363664" y="68296"/>
                </a:moveTo>
                <a:cubicBezTo>
                  <a:pt x="314420" y="19051"/>
                  <a:pt x="244793" y="-2570"/>
                  <a:pt x="173831" y="11241"/>
                </a:cubicBezTo>
                <a:cubicBezTo>
                  <a:pt x="148304" y="16194"/>
                  <a:pt x="124015" y="26100"/>
                  <a:pt x="102394" y="40483"/>
                </a:cubicBezTo>
                <a:cubicBezTo>
                  <a:pt x="41529" y="80869"/>
                  <a:pt x="7144" y="145734"/>
                  <a:pt x="7144" y="216029"/>
                </a:cubicBezTo>
                <a:cubicBezTo>
                  <a:pt x="7144" y="222696"/>
                  <a:pt x="12478" y="228030"/>
                  <a:pt x="19145" y="228030"/>
                </a:cubicBezTo>
                <a:lnTo>
                  <a:pt x="152876" y="228030"/>
                </a:lnTo>
                <a:cubicBezTo>
                  <a:pt x="159544" y="228030"/>
                  <a:pt x="164878" y="222601"/>
                  <a:pt x="164878" y="215838"/>
                </a:cubicBezTo>
                <a:cubicBezTo>
                  <a:pt x="164973" y="187739"/>
                  <a:pt x="187833" y="164879"/>
                  <a:pt x="215932" y="164879"/>
                </a:cubicBezTo>
                <a:cubicBezTo>
                  <a:pt x="244030" y="164879"/>
                  <a:pt x="266986" y="187739"/>
                  <a:pt x="266986" y="215838"/>
                </a:cubicBezTo>
                <a:cubicBezTo>
                  <a:pt x="266986" y="222506"/>
                  <a:pt x="272320" y="228030"/>
                  <a:pt x="278987" y="228030"/>
                </a:cubicBezTo>
                <a:lnTo>
                  <a:pt x="412718" y="228030"/>
                </a:lnTo>
                <a:cubicBezTo>
                  <a:pt x="419290" y="228030"/>
                  <a:pt x="424720" y="222696"/>
                  <a:pt x="424720" y="216029"/>
                </a:cubicBezTo>
                <a:cubicBezTo>
                  <a:pt x="424815" y="160212"/>
                  <a:pt x="403098" y="107824"/>
                  <a:pt x="363664" y="68296"/>
                </a:cubicBezTo>
                <a:close/>
                <a:moveTo>
                  <a:pt x="290036" y="203551"/>
                </a:moveTo>
                <a:cubicBezTo>
                  <a:pt x="284226" y="167832"/>
                  <a:pt x="253175" y="140400"/>
                  <a:pt x="215837" y="140400"/>
                </a:cubicBezTo>
                <a:cubicBezTo>
                  <a:pt x="178498" y="140400"/>
                  <a:pt x="147447" y="167737"/>
                  <a:pt x="141637" y="203551"/>
                </a:cubicBezTo>
                <a:lnTo>
                  <a:pt x="120872" y="203551"/>
                </a:lnTo>
                <a:cubicBezTo>
                  <a:pt x="126778" y="156497"/>
                  <a:pt x="167069" y="119921"/>
                  <a:pt x="215741" y="119921"/>
                </a:cubicBezTo>
                <a:cubicBezTo>
                  <a:pt x="264414" y="119921"/>
                  <a:pt x="304705" y="156497"/>
                  <a:pt x="310610" y="203551"/>
                </a:cubicBezTo>
                <a:lnTo>
                  <a:pt x="290036" y="203551"/>
                </a:lnTo>
                <a:close/>
                <a:moveTo>
                  <a:pt x="334994" y="203551"/>
                </a:moveTo>
                <a:cubicBezTo>
                  <a:pt x="328994" y="143162"/>
                  <a:pt x="277844" y="95823"/>
                  <a:pt x="215932" y="95823"/>
                </a:cubicBezTo>
                <a:cubicBezTo>
                  <a:pt x="154019" y="95823"/>
                  <a:pt x="102870" y="143162"/>
                  <a:pt x="96869" y="203551"/>
                </a:cubicBezTo>
                <a:lnTo>
                  <a:pt x="76200" y="203551"/>
                </a:lnTo>
                <a:cubicBezTo>
                  <a:pt x="82296" y="131827"/>
                  <a:pt x="142685" y="75344"/>
                  <a:pt x="215932" y="75344"/>
                </a:cubicBezTo>
                <a:cubicBezTo>
                  <a:pt x="289179" y="75344"/>
                  <a:pt x="349568" y="131827"/>
                  <a:pt x="355663" y="203551"/>
                </a:cubicBezTo>
                <a:lnTo>
                  <a:pt x="334994" y="203551"/>
                </a:lnTo>
                <a:close/>
                <a:moveTo>
                  <a:pt x="379762" y="203551"/>
                </a:moveTo>
                <a:cubicBezTo>
                  <a:pt x="373571" y="118588"/>
                  <a:pt x="302419" y="51246"/>
                  <a:pt x="215932" y="51246"/>
                </a:cubicBezTo>
                <a:cubicBezTo>
                  <a:pt x="129350" y="51246"/>
                  <a:pt x="58293" y="118492"/>
                  <a:pt x="52102" y="203551"/>
                </a:cubicBezTo>
                <a:lnTo>
                  <a:pt x="31528" y="203551"/>
                </a:lnTo>
                <a:cubicBezTo>
                  <a:pt x="37719" y="107253"/>
                  <a:pt x="118110" y="30767"/>
                  <a:pt x="216027" y="30767"/>
                </a:cubicBezTo>
                <a:cubicBezTo>
                  <a:pt x="313944" y="30767"/>
                  <a:pt x="394240" y="107253"/>
                  <a:pt x="400526" y="203551"/>
                </a:cubicBezTo>
                <a:lnTo>
                  <a:pt x="379762" y="203551"/>
                </a:ln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4" name="Google Shape;1474;p55"/>
          <p:cNvGrpSpPr/>
          <p:nvPr/>
        </p:nvGrpSpPr>
        <p:grpSpPr>
          <a:xfrm>
            <a:off x="4144034" y="2229040"/>
            <a:ext cx="390525" cy="390525"/>
            <a:chOff x="4144033" y="2229040"/>
            <a:chExt cx="390525" cy="390525"/>
          </a:xfrm>
          <a:solidFill>
            <a:srgbClr val="027794"/>
          </a:solidFill>
        </p:grpSpPr>
        <p:sp>
          <p:nvSpPr>
            <p:cNvPr id="1475" name="Google Shape;1475;p55"/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5"/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/>
              <a:ahLst/>
              <a:cxnLst/>
              <a:rect l="l" t="t" r="r" b="b"/>
              <a:pathLst>
                <a:path w="123825" h="95250" extrusionOk="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55"/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5"/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/>
              <a:ahLst/>
              <a:cxnLst/>
              <a:rect l="l" t="t" r="r" b="b"/>
              <a:pathLst>
                <a:path w="123825" h="28575" extrusionOk="0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55"/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55"/>
          <p:cNvGrpSpPr/>
          <p:nvPr/>
        </p:nvGrpSpPr>
        <p:grpSpPr>
          <a:xfrm>
            <a:off x="5469438" y="2905684"/>
            <a:ext cx="390525" cy="390525"/>
            <a:chOff x="5469437" y="2905684"/>
            <a:chExt cx="390525" cy="390525"/>
          </a:xfrm>
          <a:solidFill>
            <a:srgbClr val="027794"/>
          </a:solidFill>
        </p:grpSpPr>
        <p:sp>
          <p:nvSpPr>
            <p:cNvPr id="1481" name="Google Shape;1481;p55"/>
            <p:cNvSpPr/>
            <p:nvPr/>
          </p:nvSpPr>
          <p:spPr>
            <a:xfrm>
              <a:off x="5469437" y="2905684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43186" y="49256"/>
                  </a:moveTo>
                  <a:cubicBezTo>
                    <a:pt x="287083" y="-6846"/>
                    <a:pt x="195644" y="-6941"/>
                    <a:pt x="139446" y="49256"/>
                  </a:cubicBezTo>
                  <a:cubicBezTo>
                    <a:pt x="91154" y="97548"/>
                    <a:pt x="84677" y="171557"/>
                    <a:pt x="118681" y="226707"/>
                  </a:cubicBezTo>
                  <a:cubicBezTo>
                    <a:pt x="109156" y="236232"/>
                    <a:pt x="22003" y="323386"/>
                    <a:pt x="16859" y="328529"/>
                  </a:cubicBezTo>
                  <a:cubicBezTo>
                    <a:pt x="3905" y="341483"/>
                    <a:pt x="3905" y="362533"/>
                    <a:pt x="16859" y="375583"/>
                  </a:cubicBezTo>
                  <a:cubicBezTo>
                    <a:pt x="29813" y="388537"/>
                    <a:pt x="50959" y="388537"/>
                    <a:pt x="63913" y="375583"/>
                  </a:cubicBezTo>
                  <a:cubicBezTo>
                    <a:pt x="69437" y="370058"/>
                    <a:pt x="156877" y="282619"/>
                    <a:pt x="165735" y="273760"/>
                  </a:cubicBezTo>
                  <a:cubicBezTo>
                    <a:pt x="221933" y="308431"/>
                    <a:pt x="295561" y="300621"/>
                    <a:pt x="343186" y="252996"/>
                  </a:cubicBezTo>
                  <a:cubicBezTo>
                    <a:pt x="399288" y="196894"/>
                    <a:pt x="399383" y="105454"/>
                    <a:pt x="343186" y="49256"/>
                  </a:cubicBezTo>
                  <a:close/>
                  <a:moveTo>
                    <a:pt x="362331" y="139744"/>
                  </a:moveTo>
                  <a:lnTo>
                    <a:pt x="340138" y="139744"/>
                  </a:lnTo>
                  <a:cubicBezTo>
                    <a:pt x="337661" y="117265"/>
                    <a:pt x="327755" y="96500"/>
                    <a:pt x="311563" y="80308"/>
                  </a:cubicBezTo>
                  <a:cubicBezTo>
                    <a:pt x="295370" y="64115"/>
                    <a:pt x="274606" y="54209"/>
                    <a:pt x="252127" y="51733"/>
                  </a:cubicBezTo>
                  <a:lnTo>
                    <a:pt x="252127" y="29539"/>
                  </a:lnTo>
                  <a:cubicBezTo>
                    <a:pt x="279559" y="32016"/>
                    <a:pt x="306324" y="43732"/>
                    <a:pt x="327279" y="64687"/>
                  </a:cubicBezTo>
                  <a:cubicBezTo>
                    <a:pt x="348139" y="85642"/>
                    <a:pt x="359855" y="112312"/>
                    <a:pt x="362331" y="139744"/>
                  </a:cubicBezTo>
                  <a:close/>
                  <a:moveTo>
                    <a:pt x="307562" y="161937"/>
                  </a:moveTo>
                  <a:lnTo>
                    <a:pt x="317849" y="161937"/>
                  </a:lnTo>
                  <a:cubicBezTo>
                    <a:pt x="315468" y="178510"/>
                    <a:pt x="307943" y="193846"/>
                    <a:pt x="295942" y="205847"/>
                  </a:cubicBezTo>
                  <a:cubicBezTo>
                    <a:pt x="283940" y="217849"/>
                    <a:pt x="268605" y="225469"/>
                    <a:pt x="252031" y="227755"/>
                  </a:cubicBezTo>
                  <a:lnTo>
                    <a:pt x="252031" y="216134"/>
                  </a:lnTo>
                  <a:cubicBezTo>
                    <a:pt x="252031" y="212991"/>
                    <a:pt x="250412" y="210038"/>
                    <a:pt x="247745" y="208324"/>
                  </a:cubicBezTo>
                  <a:cubicBezTo>
                    <a:pt x="238982" y="202799"/>
                    <a:pt x="229838" y="208990"/>
                    <a:pt x="229838" y="217372"/>
                  </a:cubicBezTo>
                  <a:lnTo>
                    <a:pt x="229838" y="227660"/>
                  </a:lnTo>
                  <a:cubicBezTo>
                    <a:pt x="213265" y="225278"/>
                    <a:pt x="198025" y="217753"/>
                    <a:pt x="185928" y="205752"/>
                  </a:cubicBezTo>
                  <a:cubicBezTo>
                    <a:pt x="173926" y="193750"/>
                    <a:pt x="166306" y="178415"/>
                    <a:pt x="164021" y="161842"/>
                  </a:cubicBezTo>
                  <a:lnTo>
                    <a:pt x="175546" y="161842"/>
                  </a:lnTo>
                  <a:cubicBezTo>
                    <a:pt x="178689" y="161842"/>
                    <a:pt x="181642" y="160222"/>
                    <a:pt x="183356" y="157555"/>
                  </a:cubicBezTo>
                  <a:cubicBezTo>
                    <a:pt x="188881" y="148792"/>
                    <a:pt x="182690" y="139648"/>
                    <a:pt x="174308" y="139648"/>
                  </a:cubicBezTo>
                  <a:lnTo>
                    <a:pt x="164021" y="139648"/>
                  </a:lnTo>
                  <a:cubicBezTo>
                    <a:pt x="166402" y="123075"/>
                    <a:pt x="173926" y="107740"/>
                    <a:pt x="185928" y="95738"/>
                  </a:cubicBezTo>
                  <a:cubicBezTo>
                    <a:pt x="197929" y="83737"/>
                    <a:pt x="213265" y="76117"/>
                    <a:pt x="229838" y="73735"/>
                  </a:cubicBezTo>
                  <a:lnTo>
                    <a:pt x="229838" y="83832"/>
                  </a:lnTo>
                  <a:cubicBezTo>
                    <a:pt x="229838" y="89261"/>
                    <a:pt x="233648" y="94119"/>
                    <a:pt x="238982" y="94976"/>
                  </a:cubicBezTo>
                  <a:cubicBezTo>
                    <a:pt x="246031" y="96214"/>
                    <a:pt x="252127" y="90785"/>
                    <a:pt x="252127" y="84022"/>
                  </a:cubicBezTo>
                  <a:lnTo>
                    <a:pt x="252127" y="73735"/>
                  </a:lnTo>
                  <a:cubicBezTo>
                    <a:pt x="268700" y="76117"/>
                    <a:pt x="283940" y="83641"/>
                    <a:pt x="296037" y="95643"/>
                  </a:cubicBezTo>
                  <a:cubicBezTo>
                    <a:pt x="308134" y="107644"/>
                    <a:pt x="315658" y="122980"/>
                    <a:pt x="317944" y="139553"/>
                  </a:cubicBezTo>
                  <a:lnTo>
                    <a:pt x="307848" y="139553"/>
                  </a:lnTo>
                  <a:cubicBezTo>
                    <a:pt x="302418" y="139553"/>
                    <a:pt x="297561" y="143363"/>
                    <a:pt x="296704" y="148697"/>
                  </a:cubicBezTo>
                  <a:cubicBezTo>
                    <a:pt x="295465" y="155936"/>
                    <a:pt x="300799" y="161937"/>
                    <a:pt x="307562" y="161937"/>
                  </a:cubicBezTo>
                  <a:close/>
                  <a:moveTo>
                    <a:pt x="154781" y="237089"/>
                  </a:moveTo>
                  <a:cubicBezTo>
                    <a:pt x="133826" y="216134"/>
                    <a:pt x="122111" y="189369"/>
                    <a:pt x="119634" y="161937"/>
                  </a:cubicBezTo>
                  <a:lnTo>
                    <a:pt x="141827" y="161937"/>
                  </a:lnTo>
                  <a:cubicBezTo>
                    <a:pt x="144304" y="184416"/>
                    <a:pt x="154210" y="205180"/>
                    <a:pt x="170402" y="221373"/>
                  </a:cubicBezTo>
                  <a:cubicBezTo>
                    <a:pt x="186595" y="237565"/>
                    <a:pt x="207359" y="247471"/>
                    <a:pt x="229838" y="249948"/>
                  </a:cubicBezTo>
                  <a:lnTo>
                    <a:pt x="229838" y="272141"/>
                  </a:lnTo>
                  <a:cubicBezTo>
                    <a:pt x="202501" y="269760"/>
                    <a:pt x="175736" y="258044"/>
                    <a:pt x="154781" y="237089"/>
                  </a:cubicBezTo>
                  <a:close/>
                  <a:moveTo>
                    <a:pt x="154781" y="64687"/>
                  </a:moveTo>
                  <a:cubicBezTo>
                    <a:pt x="175736" y="43732"/>
                    <a:pt x="202501" y="32016"/>
                    <a:pt x="229933" y="29539"/>
                  </a:cubicBezTo>
                  <a:lnTo>
                    <a:pt x="229933" y="51733"/>
                  </a:lnTo>
                  <a:cubicBezTo>
                    <a:pt x="207454" y="54209"/>
                    <a:pt x="186690" y="64115"/>
                    <a:pt x="170497" y="80308"/>
                  </a:cubicBezTo>
                  <a:cubicBezTo>
                    <a:pt x="154305" y="96500"/>
                    <a:pt x="144399" y="117265"/>
                    <a:pt x="141922" y="139744"/>
                  </a:cubicBezTo>
                  <a:lnTo>
                    <a:pt x="119729" y="139744"/>
                  </a:lnTo>
                  <a:cubicBezTo>
                    <a:pt x="122111" y="112312"/>
                    <a:pt x="133826" y="85642"/>
                    <a:pt x="154781" y="64687"/>
                  </a:cubicBezTo>
                  <a:close/>
                  <a:moveTo>
                    <a:pt x="48196" y="359962"/>
                  </a:moveTo>
                  <a:cubicBezTo>
                    <a:pt x="43910" y="364248"/>
                    <a:pt x="36862" y="364248"/>
                    <a:pt x="32480" y="359962"/>
                  </a:cubicBezTo>
                  <a:cubicBezTo>
                    <a:pt x="28194" y="355675"/>
                    <a:pt x="28194" y="348627"/>
                    <a:pt x="32480" y="344245"/>
                  </a:cubicBezTo>
                  <a:lnTo>
                    <a:pt x="56007" y="320719"/>
                  </a:lnTo>
                  <a:lnTo>
                    <a:pt x="71723" y="336435"/>
                  </a:lnTo>
                  <a:lnTo>
                    <a:pt x="48196" y="359962"/>
                  </a:lnTo>
                  <a:close/>
                  <a:moveTo>
                    <a:pt x="87344" y="320719"/>
                  </a:moveTo>
                  <a:lnTo>
                    <a:pt x="71628" y="305002"/>
                  </a:lnTo>
                  <a:lnTo>
                    <a:pt x="131826" y="244804"/>
                  </a:lnTo>
                  <a:cubicBezTo>
                    <a:pt x="134207" y="247567"/>
                    <a:pt x="136684" y="250329"/>
                    <a:pt x="139351" y="252901"/>
                  </a:cubicBezTo>
                  <a:cubicBezTo>
                    <a:pt x="142018" y="255568"/>
                    <a:pt x="144685" y="258044"/>
                    <a:pt x="147447" y="260425"/>
                  </a:cubicBezTo>
                  <a:lnTo>
                    <a:pt x="87344" y="320719"/>
                  </a:lnTo>
                  <a:close/>
                  <a:moveTo>
                    <a:pt x="327184" y="237089"/>
                  </a:moveTo>
                  <a:cubicBezTo>
                    <a:pt x="306229" y="258044"/>
                    <a:pt x="279463" y="269760"/>
                    <a:pt x="252031" y="272236"/>
                  </a:cubicBezTo>
                  <a:lnTo>
                    <a:pt x="252031" y="250043"/>
                  </a:lnTo>
                  <a:cubicBezTo>
                    <a:pt x="274510" y="247567"/>
                    <a:pt x="295275" y="237661"/>
                    <a:pt x="311467" y="221468"/>
                  </a:cubicBezTo>
                  <a:cubicBezTo>
                    <a:pt x="327660" y="205276"/>
                    <a:pt x="337566" y="184511"/>
                    <a:pt x="340042" y="162032"/>
                  </a:cubicBezTo>
                  <a:lnTo>
                    <a:pt x="362236" y="162032"/>
                  </a:lnTo>
                  <a:cubicBezTo>
                    <a:pt x="359855" y="189369"/>
                    <a:pt x="348139" y="216134"/>
                    <a:pt x="327184" y="2370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55"/>
            <p:cNvSpPr/>
            <p:nvPr/>
          </p:nvSpPr>
          <p:spPr>
            <a:xfrm>
              <a:off x="5648245" y="3016439"/>
              <a:ext cx="123825" cy="76200"/>
            </a:xfrm>
            <a:custGeom>
              <a:avLst/>
              <a:gdLst/>
              <a:ahLst/>
              <a:cxnLst/>
              <a:rect l="l" t="t" r="r" b="b"/>
              <a:pathLst>
                <a:path w="123825" h="76200" extrusionOk="0">
                  <a:moveTo>
                    <a:pt x="111799" y="8320"/>
                  </a:moveTo>
                  <a:cubicBezTo>
                    <a:pt x="106370" y="5557"/>
                    <a:pt x="99703" y="7843"/>
                    <a:pt x="96940" y="13273"/>
                  </a:cubicBezTo>
                  <a:lnTo>
                    <a:pt x="79700" y="47658"/>
                  </a:lnTo>
                  <a:lnTo>
                    <a:pt x="45315" y="30418"/>
                  </a:lnTo>
                  <a:cubicBezTo>
                    <a:pt x="41029" y="28322"/>
                    <a:pt x="35885" y="29084"/>
                    <a:pt x="32551" y="32513"/>
                  </a:cubicBezTo>
                  <a:lnTo>
                    <a:pt x="10359" y="54706"/>
                  </a:lnTo>
                  <a:cubicBezTo>
                    <a:pt x="6072" y="58993"/>
                    <a:pt x="6072" y="66041"/>
                    <a:pt x="10359" y="70423"/>
                  </a:cubicBezTo>
                  <a:cubicBezTo>
                    <a:pt x="14644" y="74709"/>
                    <a:pt x="21693" y="74709"/>
                    <a:pt x="26074" y="70423"/>
                  </a:cubicBezTo>
                  <a:lnTo>
                    <a:pt x="42553" y="53945"/>
                  </a:lnTo>
                  <a:lnTo>
                    <a:pt x="79700" y="72518"/>
                  </a:lnTo>
                  <a:cubicBezTo>
                    <a:pt x="85225" y="75280"/>
                    <a:pt x="91797" y="72995"/>
                    <a:pt x="94559" y="67565"/>
                  </a:cubicBezTo>
                  <a:lnTo>
                    <a:pt x="116753" y="23274"/>
                  </a:lnTo>
                  <a:cubicBezTo>
                    <a:pt x="119515" y="17749"/>
                    <a:pt x="117229" y="11082"/>
                    <a:pt x="111799" y="83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3" name="Google Shape;1483;p55"/>
          <p:cNvGrpSpPr/>
          <p:nvPr/>
        </p:nvGrpSpPr>
        <p:grpSpPr>
          <a:xfrm>
            <a:off x="6151784" y="2905672"/>
            <a:ext cx="390525" cy="390525"/>
            <a:chOff x="6151784" y="2905672"/>
            <a:chExt cx="390525" cy="390525"/>
          </a:xfrm>
          <a:solidFill>
            <a:srgbClr val="027794"/>
          </a:solidFill>
        </p:grpSpPr>
        <p:sp>
          <p:nvSpPr>
            <p:cNvPr id="1484" name="Google Shape;1484;p55"/>
            <p:cNvSpPr/>
            <p:nvPr/>
          </p:nvSpPr>
          <p:spPr>
            <a:xfrm>
              <a:off x="6151784" y="290567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55"/>
            <p:cNvSpPr/>
            <p:nvPr/>
          </p:nvSpPr>
          <p:spPr>
            <a:xfrm>
              <a:off x="6300160" y="2942986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 extrusionOk="0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6" name="Google Shape;1486;p55"/>
          <p:cNvGrpSpPr/>
          <p:nvPr/>
        </p:nvGrpSpPr>
        <p:grpSpPr>
          <a:xfrm>
            <a:off x="3472998" y="2905696"/>
            <a:ext cx="390525" cy="390525"/>
            <a:chOff x="3472997" y="2905696"/>
            <a:chExt cx="390525" cy="390525"/>
          </a:xfrm>
          <a:solidFill>
            <a:srgbClr val="027794"/>
          </a:solidFill>
        </p:grpSpPr>
        <p:sp>
          <p:nvSpPr>
            <p:cNvPr id="1487" name="Google Shape;1487;p55"/>
            <p:cNvSpPr/>
            <p:nvPr/>
          </p:nvSpPr>
          <p:spPr>
            <a:xfrm>
              <a:off x="3472997" y="290569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333" y="156591"/>
                  </a:moveTo>
                  <a:lnTo>
                    <a:pt x="334994" y="151257"/>
                  </a:lnTo>
                  <a:cubicBezTo>
                    <a:pt x="332708" y="144209"/>
                    <a:pt x="329851" y="137446"/>
                    <a:pt x="326517" y="130874"/>
                  </a:cubicBezTo>
                  <a:lnTo>
                    <a:pt x="351949" y="97917"/>
                  </a:lnTo>
                  <a:cubicBezTo>
                    <a:pt x="355378" y="93440"/>
                    <a:pt x="354997" y="87154"/>
                    <a:pt x="350996" y="83153"/>
                  </a:cubicBezTo>
                  <a:lnTo>
                    <a:pt x="310134" y="42291"/>
                  </a:lnTo>
                  <a:cubicBezTo>
                    <a:pt x="306134" y="38291"/>
                    <a:pt x="299847" y="37909"/>
                    <a:pt x="295370" y="41338"/>
                  </a:cubicBezTo>
                  <a:lnTo>
                    <a:pt x="262414" y="66770"/>
                  </a:lnTo>
                  <a:cubicBezTo>
                    <a:pt x="255841" y="63437"/>
                    <a:pt x="248984" y="60579"/>
                    <a:pt x="242030" y="58293"/>
                  </a:cubicBezTo>
                  <a:lnTo>
                    <a:pt x="236696" y="16954"/>
                  </a:lnTo>
                  <a:cubicBezTo>
                    <a:pt x="235934" y="11335"/>
                    <a:pt x="231172" y="7144"/>
                    <a:pt x="225552" y="7144"/>
                  </a:cubicBezTo>
                  <a:lnTo>
                    <a:pt x="167735" y="7144"/>
                  </a:lnTo>
                  <a:cubicBezTo>
                    <a:pt x="162115" y="7144"/>
                    <a:pt x="157353" y="11335"/>
                    <a:pt x="156591" y="16954"/>
                  </a:cubicBezTo>
                  <a:lnTo>
                    <a:pt x="151257" y="58293"/>
                  </a:lnTo>
                  <a:cubicBezTo>
                    <a:pt x="144209" y="60579"/>
                    <a:pt x="137446" y="63437"/>
                    <a:pt x="130873" y="66770"/>
                  </a:cubicBezTo>
                  <a:lnTo>
                    <a:pt x="97917" y="41338"/>
                  </a:lnTo>
                  <a:cubicBezTo>
                    <a:pt x="93440" y="37909"/>
                    <a:pt x="87154" y="38291"/>
                    <a:pt x="83153" y="42291"/>
                  </a:cubicBezTo>
                  <a:lnTo>
                    <a:pt x="42291" y="83153"/>
                  </a:lnTo>
                  <a:cubicBezTo>
                    <a:pt x="38290" y="87154"/>
                    <a:pt x="37910" y="93440"/>
                    <a:pt x="41338" y="97917"/>
                  </a:cubicBezTo>
                  <a:lnTo>
                    <a:pt x="66770" y="130874"/>
                  </a:lnTo>
                  <a:cubicBezTo>
                    <a:pt x="63437" y="137446"/>
                    <a:pt x="60579" y="144304"/>
                    <a:pt x="58293" y="151257"/>
                  </a:cubicBezTo>
                  <a:lnTo>
                    <a:pt x="16954" y="156591"/>
                  </a:lnTo>
                  <a:cubicBezTo>
                    <a:pt x="11335" y="157353"/>
                    <a:pt x="7144" y="162116"/>
                    <a:pt x="7144" y="167735"/>
                  </a:cubicBezTo>
                  <a:lnTo>
                    <a:pt x="7144" y="225552"/>
                  </a:lnTo>
                  <a:cubicBezTo>
                    <a:pt x="7144" y="231172"/>
                    <a:pt x="11335" y="235934"/>
                    <a:pt x="16954" y="236696"/>
                  </a:cubicBezTo>
                  <a:lnTo>
                    <a:pt x="58293" y="242030"/>
                  </a:lnTo>
                  <a:cubicBezTo>
                    <a:pt x="60579" y="249079"/>
                    <a:pt x="63437" y="255842"/>
                    <a:pt x="66770" y="262414"/>
                  </a:cubicBezTo>
                  <a:lnTo>
                    <a:pt x="41338" y="295370"/>
                  </a:lnTo>
                  <a:cubicBezTo>
                    <a:pt x="37910" y="299847"/>
                    <a:pt x="38290" y="306134"/>
                    <a:pt x="42291" y="310134"/>
                  </a:cubicBezTo>
                  <a:lnTo>
                    <a:pt x="83153" y="350996"/>
                  </a:lnTo>
                  <a:cubicBezTo>
                    <a:pt x="87154" y="354997"/>
                    <a:pt x="93440" y="355378"/>
                    <a:pt x="97917" y="351949"/>
                  </a:cubicBezTo>
                  <a:lnTo>
                    <a:pt x="130873" y="326517"/>
                  </a:lnTo>
                  <a:cubicBezTo>
                    <a:pt x="137446" y="329851"/>
                    <a:pt x="144304" y="332708"/>
                    <a:pt x="151257" y="334994"/>
                  </a:cubicBezTo>
                  <a:lnTo>
                    <a:pt x="156591" y="376333"/>
                  </a:lnTo>
                  <a:cubicBezTo>
                    <a:pt x="157353" y="381953"/>
                    <a:pt x="162115" y="386144"/>
                    <a:pt x="167735" y="386144"/>
                  </a:cubicBezTo>
                  <a:lnTo>
                    <a:pt x="225552" y="386144"/>
                  </a:lnTo>
                  <a:cubicBezTo>
                    <a:pt x="231172" y="386144"/>
                    <a:pt x="235934" y="381953"/>
                    <a:pt x="236696" y="376333"/>
                  </a:cubicBezTo>
                  <a:lnTo>
                    <a:pt x="242030" y="334994"/>
                  </a:lnTo>
                  <a:cubicBezTo>
                    <a:pt x="249079" y="332708"/>
                    <a:pt x="255841" y="329851"/>
                    <a:pt x="262414" y="326517"/>
                  </a:cubicBezTo>
                  <a:lnTo>
                    <a:pt x="295370" y="351949"/>
                  </a:lnTo>
                  <a:cubicBezTo>
                    <a:pt x="299847" y="355378"/>
                    <a:pt x="306134" y="354997"/>
                    <a:pt x="310134" y="350996"/>
                  </a:cubicBezTo>
                  <a:lnTo>
                    <a:pt x="350996" y="310134"/>
                  </a:lnTo>
                  <a:cubicBezTo>
                    <a:pt x="354997" y="306134"/>
                    <a:pt x="355378" y="299847"/>
                    <a:pt x="351949" y="295370"/>
                  </a:cubicBezTo>
                  <a:lnTo>
                    <a:pt x="326517" y="262414"/>
                  </a:lnTo>
                  <a:cubicBezTo>
                    <a:pt x="329851" y="255842"/>
                    <a:pt x="332708" y="248984"/>
                    <a:pt x="334994" y="242030"/>
                  </a:cubicBezTo>
                  <a:lnTo>
                    <a:pt x="376333" y="236696"/>
                  </a:lnTo>
                  <a:cubicBezTo>
                    <a:pt x="381953" y="235934"/>
                    <a:pt x="386144" y="231172"/>
                    <a:pt x="386144" y="225552"/>
                  </a:cubicBezTo>
                  <a:lnTo>
                    <a:pt x="386144" y="167735"/>
                  </a:lnTo>
                  <a:cubicBezTo>
                    <a:pt x="386048" y="162116"/>
                    <a:pt x="381857" y="157353"/>
                    <a:pt x="376333" y="156591"/>
                  </a:cubicBezTo>
                  <a:close/>
                  <a:moveTo>
                    <a:pt x="363093" y="215265"/>
                  </a:moveTo>
                  <a:lnTo>
                    <a:pt x="324421" y="220313"/>
                  </a:lnTo>
                  <a:cubicBezTo>
                    <a:pt x="319945" y="220885"/>
                    <a:pt x="316230" y="224123"/>
                    <a:pt x="314992" y="228505"/>
                  </a:cubicBezTo>
                  <a:cubicBezTo>
                    <a:pt x="312230" y="238696"/>
                    <a:pt x="308229" y="248412"/>
                    <a:pt x="302990" y="257461"/>
                  </a:cubicBezTo>
                  <a:cubicBezTo>
                    <a:pt x="300704" y="261366"/>
                    <a:pt x="301085" y="266319"/>
                    <a:pt x="303847" y="269938"/>
                  </a:cubicBezTo>
                  <a:lnTo>
                    <a:pt x="327660" y="300895"/>
                  </a:lnTo>
                  <a:lnTo>
                    <a:pt x="300799" y="327755"/>
                  </a:lnTo>
                  <a:lnTo>
                    <a:pt x="269843" y="303943"/>
                  </a:lnTo>
                  <a:cubicBezTo>
                    <a:pt x="266224" y="301180"/>
                    <a:pt x="261366" y="300800"/>
                    <a:pt x="257365" y="303086"/>
                  </a:cubicBezTo>
                  <a:cubicBezTo>
                    <a:pt x="248317" y="308324"/>
                    <a:pt x="238506" y="312325"/>
                    <a:pt x="228410" y="315087"/>
                  </a:cubicBezTo>
                  <a:cubicBezTo>
                    <a:pt x="224028" y="316230"/>
                    <a:pt x="220789" y="319945"/>
                    <a:pt x="220218" y="324517"/>
                  </a:cubicBezTo>
                  <a:lnTo>
                    <a:pt x="215170" y="363188"/>
                  </a:lnTo>
                  <a:lnTo>
                    <a:pt x="177165" y="363188"/>
                  </a:lnTo>
                  <a:lnTo>
                    <a:pt x="172117" y="324517"/>
                  </a:lnTo>
                  <a:cubicBezTo>
                    <a:pt x="171545" y="320040"/>
                    <a:pt x="168307" y="316325"/>
                    <a:pt x="163925" y="315087"/>
                  </a:cubicBezTo>
                  <a:cubicBezTo>
                    <a:pt x="153734" y="312325"/>
                    <a:pt x="144018" y="308324"/>
                    <a:pt x="134969" y="303086"/>
                  </a:cubicBezTo>
                  <a:cubicBezTo>
                    <a:pt x="131064" y="300800"/>
                    <a:pt x="126111" y="301180"/>
                    <a:pt x="122491" y="303943"/>
                  </a:cubicBezTo>
                  <a:lnTo>
                    <a:pt x="91535" y="327755"/>
                  </a:lnTo>
                  <a:lnTo>
                    <a:pt x="64675" y="300895"/>
                  </a:lnTo>
                  <a:lnTo>
                    <a:pt x="88487" y="269938"/>
                  </a:lnTo>
                  <a:cubicBezTo>
                    <a:pt x="91249" y="266319"/>
                    <a:pt x="91630" y="261461"/>
                    <a:pt x="89345" y="257461"/>
                  </a:cubicBezTo>
                  <a:cubicBezTo>
                    <a:pt x="84106" y="248412"/>
                    <a:pt x="80105" y="238601"/>
                    <a:pt x="77343" y="228505"/>
                  </a:cubicBezTo>
                  <a:cubicBezTo>
                    <a:pt x="76200" y="224123"/>
                    <a:pt x="72485" y="220885"/>
                    <a:pt x="67913" y="220313"/>
                  </a:cubicBezTo>
                  <a:lnTo>
                    <a:pt x="29242" y="215265"/>
                  </a:lnTo>
                  <a:lnTo>
                    <a:pt x="29242" y="177260"/>
                  </a:lnTo>
                  <a:lnTo>
                    <a:pt x="67913" y="172212"/>
                  </a:lnTo>
                  <a:cubicBezTo>
                    <a:pt x="72390" y="171641"/>
                    <a:pt x="76105" y="168402"/>
                    <a:pt x="77343" y="164021"/>
                  </a:cubicBezTo>
                  <a:cubicBezTo>
                    <a:pt x="80105" y="153829"/>
                    <a:pt x="84106" y="144113"/>
                    <a:pt x="89345" y="135065"/>
                  </a:cubicBezTo>
                  <a:cubicBezTo>
                    <a:pt x="91630" y="131159"/>
                    <a:pt x="91249" y="126206"/>
                    <a:pt x="88487" y="122587"/>
                  </a:cubicBezTo>
                  <a:lnTo>
                    <a:pt x="64675" y="91630"/>
                  </a:lnTo>
                  <a:lnTo>
                    <a:pt x="91535" y="64770"/>
                  </a:lnTo>
                  <a:lnTo>
                    <a:pt x="122491" y="88583"/>
                  </a:lnTo>
                  <a:cubicBezTo>
                    <a:pt x="126111" y="91345"/>
                    <a:pt x="130969" y="91726"/>
                    <a:pt x="134969" y="89440"/>
                  </a:cubicBezTo>
                  <a:cubicBezTo>
                    <a:pt x="144018" y="84201"/>
                    <a:pt x="153829" y="80200"/>
                    <a:pt x="163925" y="77438"/>
                  </a:cubicBezTo>
                  <a:cubicBezTo>
                    <a:pt x="168307" y="76295"/>
                    <a:pt x="171545" y="72580"/>
                    <a:pt x="172117" y="68008"/>
                  </a:cubicBezTo>
                  <a:lnTo>
                    <a:pt x="177165" y="29337"/>
                  </a:lnTo>
                  <a:lnTo>
                    <a:pt x="215170" y="29337"/>
                  </a:lnTo>
                  <a:lnTo>
                    <a:pt x="220218" y="68008"/>
                  </a:lnTo>
                  <a:cubicBezTo>
                    <a:pt x="220789" y="72485"/>
                    <a:pt x="224028" y="76200"/>
                    <a:pt x="228410" y="77438"/>
                  </a:cubicBezTo>
                  <a:cubicBezTo>
                    <a:pt x="238601" y="80200"/>
                    <a:pt x="248317" y="84201"/>
                    <a:pt x="257365" y="89440"/>
                  </a:cubicBezTo>
                  <a:cubicBezTo>
                    <a:pt x="261271" y="91726"/>
                    <a:pt x="266224" y="91345"/>
                    <a:pt x="269843" y="88583"/>
                  </a:cubicBezTo>
                  <a:lnTo>
                    <a:pt x="300799" y="64770"/>
                  </a:lnTo>
                  <a:lnTo>
                    <a:pt x="327660" y="91630"/>
                  </a:lnTo>
                  <a:lnTo>
                    <a:pt x="303847" y="122587"/>
                  </a:lnTo>
                  <a:cubicBezTo>
                    <a:pt x="301085" y="126206"/>
                    <a:pt x="300704" y="131064"/>
                    <a:pt x="302990" y="135065"/>
                  </a:cubicBezTo>
                  <a:cubicBezTo>
                    <a:pt x="308229" y="144113"/>
                    <a:pt x="312230" y="153924"/>
                    <a:pt x="314992" y="164021"/>
                  </a:cubicBezTo>
                  <a:cubicBezTo>
                    <a:pt x="316135" y="168402"/>
                    <a:pt x="319849" y="171641"/>
                    <a:pt x="324421" y="172212"/>
                  </a:cubicBezTo>
                  <a:lnTo>
                    <a:pt x="363093" y="177260"/>
                  </a:lnTo>
                  <a:lnTo>
                    <a:pt x="363093" y="2152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55"/>
            <p:cNvSpPr/>
            <p:nvPr/>
          </p:nvSpPr>
          <p:spPr>
            <a:xfrm>
              <a:off x="3565103" y="2997612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200025" h="200025" extrusionOk="0">
                  <a:moveTo>
                    <a:pt x="104489" y="7144"/>
                  </a:moveTo>
                  <a:cubicBezTo>
                    <a:pt x="50768" y="7144"/>
                    <a:pt x="7144" y="50768"/>
                    <a:pt x="7144" y="104489"/>
                  </a:cubicBezTo>
                  <a:cubicBezTo>
                    <a:pt x="7144" y="158210"/>
                    <a:pt x="50768" y="201835"/>
                    <a:pt x="104489" y="201835"/>
                  </a:cubicBezTo>
                  <a:cubicBezTo>
                    <a:pt x="158210" y="201835"/>
                    <a:pt x="201834" y="158210"/>
                    <a:pt x="201834" y="104489"/>
                  </a:cubicBezTo>
                  <a:cubicBezTo>
                    <a:pt x="201834" y="50768"/>
                    <a:pt x="158210" y="7144"/>
                    <a:pt x="104489" y="7144"/>
                  </a:cubicBezTo>
                  <a:close/>
                  <a:moveTo>
                    <a:pt x="104489" y="179451"/>
                  </a:moveTo>
                  <a:cubicBezTo>
                    <a:pt x="63151" y="179451"/>
                    <a:pt x="29623" y="145828"/>
                    <a:pt x="29623" y="104584"/>
                  </a:cubicBezTo>
                  <a:cubicBezTo>
                    <a:pt x="29623" y="63246"/>
                    <a:pt x="63246" y="29718"/>
                    <a:pt x="104489" y="29718"/>
                  </a:cubicBezTo>
                  <a:cubicBezTo>
                    <a:pt x="145732" y="29718"/>
                    <a:pt x="179356" y="63341"/>
                    <a:pt x="179356" y="104584"/>
                  </a:cubicBezTo>
                  <a:cubicBezTo>
                    <a:pt x="179451" y="145828"/>
                    <a:pt x="145828" y="179451"/>
                    <a:pt x="104489" y="1794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5"/>
            <p:cNvSpPr/>
            <p:nvPr/>
          </p:nvSpPr>
          <p:spPr>
            <a:xfrm>
              <a:off x="3635862" y="3039606"/>
              <a:ext cx="66675" cy="123825"/>
            </a:xfrm>
            <a:custGeom>
              <a:avLst/>
              <a:gdLst/>
              <a:ahLst/>
              <a:cxnLst/>
              <a:rect l="l" t="t" r="r" b="b"/>
              <a:pathLst>
                <a:path w="66675" h="123825" extrusionOk="0">
                  <a:moveTo>
                    <a:pt x="33730" y="42017"/>
                  </a:moveTo>
                  <a:lnTo>
                    <a:pt x="48875" y="42017"/>
                  </a:lnTo>
                  <a:cubicBezTo>
                    <a:pt x="54875" y="42017"/>
                    <a:pt x="60019" y="37445"/>
                    <a:pt x="60305" y="31444"/>
                  </a:cubicBezTo>
                  <a:cubicBezTo>
                    <a:pt x="60590" y="25062"/>
                    <a:pt x="55542" y="19824"/>
                    <a:pt x="49256" y="19824"/>
                  </a:cubicBezTo>
                  <a:lnTo>
                    <a:pt x="44874" y="19824"/>
                  </a:lnTo>
                  <a:lnTo>
                    <a:pt x="44874" y="18585"/>
                  </a:lnTo>
                  <a:cubicBezTo>
                    <a:pt x="44874" y="12585"/>
                    <a:pt x="40302" y="7441"/>
                    <a:pt x="34302" y="7155"/>
                  </a:cubicBezTo>
                  <a:cubicBezTo>
                    <a:pt x="27920" y="6870"/>
                    <a:pt x="22681" y="11918"/>
                    <a:pt x="22681" y="18204"/>
                  </a:cubicBezTo>
                  <a:lnTo>
                    <a:pt x="22681" y="23157"/>
                  </a:lnTo>
                  <a:cubicBezTo>
                    <a:pt x="13537" y="27348"/>
                    <a:pt x="7155" y="36588"/>
                    <a:pt x="7155" y="47256"/>
                  </a:cubicBezTo>
                  <a:cubicBezTo>
                    <a:pt x="7155" y="61829"/>
                    <a:pt x="18966" y="73735"/>
                    <a:pt x="33539" y="73830"/>
                  </a:cubicBezTo>
                  <a:cubicBezTo>
                    <a:pt x="35825" y="73830"/>
                    <a:pt x="37826" y="75354"/>
                    <a:pt x="38112" y="77640"/>
                  </a:cubicBezTo>
                  <a:cubicBezTo>
                    <a:pt x="38493" y="80307"/>
                    <a:pt x="36397" y="82593"/>
                    <a:pt x="33730" y="82593"/>
                  </a:cubicBezTo>
                  <a:lnTo>
                    <a:pt x="18585" y="82593"/>
                  </a:lnTo>
                  <a:cubicBezTo>
                    <a:pt x="12585" y="82593"/>
                    <a:pt x="7441" y="87165"/>
                    <a:pt x="7155" y="93166"/>
                  </a:cubicBezTo>
                  <a:cubicBezTo>
                    <a:pt x="6870" y="99548"/>
                    <a:pt x="11918" y="104787"/>
                    <a:pt x="18204" y="104787"/>
                  </a:cubicBezTo>
                  <a:lnTo>
                    <a:pt x="22586" y="104787"/>
                  </a:lnTo>
                  <a:lnTo>
                    <a:pt x="22586" y="106025"/>
                  </a:lnTo>
                  <a:cubicBezTo>
                    <a:pt x="22586" y="112026"/>
                    <a:pt x="27158" y="117169"/>
                    <a:pt x="33158" y="117455"/>
                  </a:cubicBezTo>
                  <a:cubicBezTo>
                    <a:pt x="39540" y="117741"/>
                    <a:pt x="44779" y="112692"/>
                    <a:pt x="44779" y="106406"/>
                  </a:cubicBezTo>
                  <a:lnTo>
                    <a:pt x="44779" y="101453"/>
                  </a:lnTo>
                  <a:cubicBezTo>
                    <a:pt x="53923" y="97262"/>
                    <a:pt x="60210" y="88023"/>
                    <a:pt x="60210" y="77355"/>
                  </a:cubicBezTo>
                  <a:cubicBezTo>
                    <a:pt x="60210" y="62781"/>
                    <a:pt x="48398" y="50875"/>
                    <a:pt x="33825" y="50780"/>
                  </a:cubicBezTo>
                  <a:cubicBezTo>
                    <a:pt x="31539" y="50780"/>
                    <a:pt x="29539" y="49256"/>
                    <a:pt x="29253" y="46970"/>
                  </a:cubicBezTo>
                  <a:cubicBezTo>
                    <a:pt x="29063" y="44303"/>
                    <a:pt x="31158" y="42017"/>
                    <a:pt x="33730" y="420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0" name="Google Shape;1490;p55"/>
          <p:cNvSpPr/>
          <p:nvPr/>
        </p:nvSpPr>
        <p:spPr>
          <a:xfrm>
            <a:off x="4128888" y="2905602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79952" y="228886"/>
                </a:moveTo>
                <a:cubicBezTo>
                  <a:pt x="383762" y="226981"/>
                  <a:pt x="386239" y="223171"/>
                  <a:pt x="386239" y="218884"/>
                </a:cubicBezTo>
                <a:lnTo>
                  <a:pt x="386239" y="174498"/>
                </a:lnTo>
                <a:cubicBezTo>
                  <a:pt x="386239" y="170212"/>
                  <a:pt x="383858" y="166402"/>
                  <a:pt x="379952" y="164497"/>
                </a:cubicBezTo>
                <a:lnTo>
                  <a:pt x="357474" y="153543"/>
                </a:lnTo>
                <a:cubicBezTo>
                  <a:pt x="353759" y="139541"/>
                  <a:pt x="348139" y="126111"/>
                  <a:pt x="340805" y="113538"/>
                </a:cubicBezTo>
                <a:lnTo>
                  <a:pt x="348520" y="90297"/>
                </a:lnTo>
                <a:cubicBezTo>
                  <a:pt x="349853" y="86296"/>
                  <a:pt x="348806" y="81915"/>
                  <a:pt x="345853" y="78962"/>
                </a:cubicBezTo>
                <a:lnTo>
                  <a:pt x="314420" y="47530"/>
                </a:lnTo>
                <a:cubicBezTo>
                  <a:pt x="311468" y="44577"/>
                  <a:pt x="307086" y="43529"/>
                  <a:pt x="303086" y="44863"/>
                </a:cubicBezTo>
                <a:lnTo>
                  <a:pt x="279845" y="52578"/>
                </a:lnTo>
                <a:cubicBezTo>
                  <a:pt x="267272" y="45244"/>
                  <a:pt x="253841" y="39719"/>
                  <a:pt x="239840" y="35909"/>
                </a:cubicBezTo>
                <a:lnTo>
                  <a:pt x="228886" y="13430"/>
                </a:lnTo>
                <a:cubicBezTo>
                  <a:pt x="226981" y="9620"/>
                  <a:pt x="223171" y="7144"/>
                  <a:pt x="218885" y="7144"/>
                </a:cubicBezTo>
                <a:lnTo>
                  <a:pt x="174498" y="7144"/>
                </a:lnTo>
                <a:cubicBezTo>
                  <a:pt x="170212" y="7144"/>
                  <a:pt x="166402" y="9525"/>
                  <a:pt x="164497" y="13430"/>
                </a:cubicBezTo>
                <a:lnTo>
                  <a:pt x="153543" y="35909"/>
                </a:lnTo>
                <a:cubicBezTo>
                  <a:pt x="139541" y="39624"/>
                  <a:pt x="126111" y="45244"/>
                  <a:pt x="113538" y="52578"/>
                </a:cubicBezTo>
                <a:lnTo>
                  <a:pt x="90297" y="44863"/>
                </a:lnTo>
                <a:cubicBezTo>
                  <a:pt x="86297" y="43529"/>
                  <a:pt x="81915" y="44577"/>
                  <a:pt x="78962" y="47530"/>
                </a:cubicBezTo>
                <a:lnTo>
                  <a:pt x="47530" y="78962"/>
                </a:lnTo>
                <a:cubicBezTo>
                  <a:pt x="44577" y="81915"/>
                  <a:pt x="43529" y="86296"/>
                  <a:pt x="44863" y="90297"/>
                </a:cubicBezTo>
                <a:lnTo>
                  <a:pt x="52578" y="113538"/>
                </a:lnTo>
                <a:cubicBezTo>
                  <a:pt x="45244" y="126111"/>
                  <a:pt x="39719" y="139541"/>
                  <a:pt x="35909" y="153543"/>
                </a:cubicBezTo>
                <a:lnTo>
                  <a:pt x="13430" y="164497"/>
                </a:lnTo>
                <a:cubicBezTo>
                  <a:pt x="9620" y="166402"/>
                  <a:pt x="7144" y="170212"/>
                  <a:pt x="7144" y="174498"/>
                </a:cubicBezTo>
                <a:lnTo>
                  <a:pt x="7144" y="218884"/>
                </a:lnTo>
                <a:cubicBezTo>
                  <a:pt x="7144" y="223171"/>
                  <a:pt x="9525" y="226981"/>
                  <a:pt x="13430" y="228886"/>
                </a:cubicBezTo>
                <a:lnTo>
                  <a:pt x="35909" y="239839"/>
                </a:lnTo>
                <a:cubicBezTo>
                  <a:pt x="39624" y="253841"/>
                  <a:pt x="45244" y="267271"/>
                  <a:pt x="52578" y="279844"/>
                </a:cubicBezTo>
                <a:lnTo>
                  <a:pt x="44863" y="303085"/>
                </a:lnTo>
                <a:cubicBezTo>
                  <a:pt x="43529" y="307086"/>
                  <a:pt x="44577" y="311467"/>
                  <a:pt x="47530" y="314420"/>
                </a:cubicBezTo>
                <a:lnTo>
                  <a:pt x="78962" y="345853"/>
                </a:lnTo>
                <a:cubicBezTo>
                  <a:pt x="81915" y="348805"/>
                  <a:pt x="86297" y="349853"/>
                  <a:pt x="90297" y="348520"/>
                </a:cubicBezTo>
                <a:lnTo>
                  <a:pt x="113538" y="340805"/>
                </a:lnTo>
                <a:cubicBezTo>
                  <a:pt x="126111" y="348139"/>
                  <a:pt x="139541" y="353663"/>
                  <a:pt x="153543" y="357473"/>
                </a:cubicBezTo>
                <a:lnTo>
                  <a:pt x="164497" y="379952"/>
                </a:lnTo>
                <a:cubicBezTo>
                  <a:pt x="166402" y="383762"/>
                  <a:pt x="170212" y="386239"/>
                  <a:pt x="174498" y="386239"/>
                </a:cubicBezTo>
                <a:lnTo>
                  <a:pt x="218885" y="386239"/>
                </a:lnTo>
                <a:cubicBezTo>
                  <a:pt x="223171" y="386239"/>
                  <a:pt x="226981" y="383858"/>
                  <a:pt x="228886" y="379952"/>
                </a:cubicBezTo>
                <a:lnTo>
                  <a:pt x="239840" y="357473"/>
                </a:lnTo>
                <a:cubicBezTo>
                  <a:pt x="257175" y="352806"/>
                  <a:pt x="273368" y="345472"/>
                  <a:pt x="288417" y="335566"/>
                </a:cubicBezTo>
                <a:lnTo>
                  <a:pt x="335756" y="382905"/>
                </a:lnTo>
                <a:cubicBezTo>
                  <a:pt x="340138" y="387287"/>
                  <a:pt x="347091" y="387287"/>
                  <a:pt x="351473" y="382905"/>
                </a:cubicBezTo>
                <a:lnTo>
                  <a:pt x="382905" y="351472"/>
                </a:lnTo>
                <a:cubicBezTo>
                  <a:pt x="387287" y="347091"/>
                  <a:pt x="387287" y="340138"/>
                  <a:pt x="382905" y="335756"/>
                </a:cubicBezTo>
                <a:lnTo>
                  <a:pt x="335566" y="288417"/>
                </a:lnTo>
                <a:cubicBezTo>
                  <a:pt x="345472" y="273367"/>
                  <a:pt x="352901" y="257175"/>
                  <a:pt x="357474" y="239839"/>
                </a:cubicBezTo>
                <a:lnTo>
                  <a:pt x="379952" y="228886"/>
                </a:lnTo>
                <a:close/>
                <a:moveTo>
                  <a:pt x="343662" y="359283"/>
                </a:moveTo>
                <a:cubicBezTo>
                  <a:pt x="336709" y="352330"/>
                  <a:pt x="236506" y="252127"/>
                  <a:pt x="233077" y="248698"/>
                </a:cubicBezTo>
                <a:cubicBezTo>
                  <a:pt x="229743" y="245364"/>
                  <a:pt x="224695" y="244507"/>
                  <a:pt x="220504" y="246507"/>
                </a:cubicBezTo>
                <a:cubicBezTo>
                  <a:pt x="199263" y="256604"/>
                  <a:pt x="173927" y="252317"/>
                  <a:pt x="157544" y="235839"/>
                </a:cubicBezTo>
                <a:cubicBezTo>
                  <a:pt x="145066" y="223361"/>
                  <a:pt x="139637" y="205930"/>
                  <a:pt x="142018" y="188976"/>
                </a:cubicBezTo>
                <a:lnTo>
                  <a:pt x="157544" y="204502"/>
                </a:lnTo>
                <a:cubicBezTo>
                  <a:pt x="159639" y="206597"/>
                  <a:pt x="162497" y="207740"/>
                  <a:pt x="165354" y="207740"/>
                </a:cubicBezTo>
                <a:lnTo>
                  <a:pt x="196787" y="207740"/>
                </a:lnTo>
                <a:cubicBezTo>
                  <a:pt x="202883" y="207740"/>
                  <a:pt x="207931" y="202787"/>
                  <a:pt x="207931" y="196596"/>
                </a:cubicBezTo>
                <a:lnTo>
                  <a:pt x="207931" y="165163"/>
                </a:lnTo>
                <a:cubicBezTo>
                  <a:pt x="207931" y="162211"/>
                  <a:pt x="206788" y="159353"/>
                  <a:pt x="204692" y="157353"/>
                </a:cubicBezTo>
                <a:lnTo>
                  <a:pt x="189167" y="141827"/>
                </a:lnTo>
                <a:cubicBezTo>
                  <a:pt x="206121" y="139446"/>
                  <a:pt x="223647" y="144875"/>
                  <a:pt x="236030" y="157353"/>
                </a:cubicBezTo>
                <a:cubicBezTo>
                  <a:pt x="252508" y="173831"/>
                  <a:pt x="256794" y="199168"/>
                  <a:pt x="246698" y="220313"/>
                </a:cubicBezTo>
                <a:cubicBezTo>
                  <a:pt x="244697" y="224600"/>
                  <a:pt x="245555" y="229648"/>
                  <a:pt x="248888" y="232886"/>
                </a:cubicBezTo>
                <a:cubicBezTo>
                  <a:pt x="251746" y="235744"/>
                  <a:pt x="352044" y="336042"/>
                  <a:pt x="359474" y="343471"/>
                </a:cubicBezTo>
                <a:lnTo>
                  <a:pt x="343662" y="359283"/>
                </a:lnTo>
                <a:close/>
                <a:moveTo>
                  <a:pt x="286988" y="239744"/>
                </a:moveTo>
                <a:lnTo>
                  <a:pt x="269843" y="222599"/>
                </a:lnTo>
                <a:cubicBezTo>
                  <a:pt x="279845" y="194596"/>
                  <a:pt x="272987" y="162973"/>
                  <a:pt x="251746" y="141732"/>
                </a:cubicBezTo>
                <a:cubicBezTo>
                  <a:pt x="228695" y="118681"/>
                  <a:pt x="193167" y="112585"/>
                  <a:pt x="163544" y="126778"/>
                </a:cubicBezTo>
                <a:cubicBezTo>
                  <a:pt x="156591" y="130112"/>
                  <a:pt x="155067" y="139255"/>
                  <a:pt x="160496" y="144685"/>
                </a:cubicBezTo>
                <a:lnTo>
                  <a:pt x="185738" y="169926"/>
                </a:lnTo>
                <a:lnTo>
                  <a:pt x="185738" y="185642"/>
                </a:lnTo>
                <a:lnTo>
                  <a:pt x="170021" y="185642"/>
                </a:lnTo>
                <a:lnTo>
                  <a:pt x="144780" y="160401"/>
                </a:lnTo>
                <a:cubicBezTo>
                  <a:pt x="139351" y="154972"/>
                  <a:pt x="130207" y="156591"/>
                  <a:pt x="126873" y="163449"/>
                </a:cubicBezTo>
                <a:cubicBezTo>
                  <a:pt x="112776" y="193167"/>
                  <a:pt x="118777" y="228600"/>
                  <a:pt x="141827" y="251650"/>
                </a:cubicBezTo>
                <a:cubicBezTo>
                  <a:pt x="163068" y="272891"/>
                  <a:pt x="194691" y="279654"/>
                  <a:pt x="222695" y="269748"/>
                </a:cubicBezTo>
                <a:lnTo>
                  <a:pt x="239840" y="286893"/>
                </a:lnTo>
                <a:cubicBezTo>
                  <a:pt x="202216" y="304895"/>
                  <a:pt x="156305" y="297561"/>
                  <a:pt x="126111" y="267367"/>
                </a:cubicBezTo>
                <a:cubicBezTo>
                  <a:pt x="87154" y="228409"/>
                  <a:pt x="87154" y="165068"/>
                  <a:pt x="126111" y="126111"/>
                </a:cubicBezTo>
                <a:cubicBezTo>
                  <a:pt x="165068" y="87154"/>
                  <a:pt x="228410" y="87154"/>
                  <a:pt x="267367" y="126111"/>
                </a:cubicBezTo>
                <a:cubicBezTo>
                  <a:pt x="297561" y="156210"/>
                  <a:pt x="304895" y="202121"/>
                  <a:pt x="286988" y="239744"/>
                </a:cubicBezTo>
                <a:close/>
                <a:moveTo>
                  <a:pt x="337185" y="229552"/>
                </a:moveTo>
                <a:cubicBezTo>
                  <a:pt x="333661" y="244697"/>
                  <a:pt x="327755" y="259080"/>
                  <a:pt x="319469" y="272320"/>
                </a:cubicBezTo>
                <a:lnTo>
                  <a:pt x="303371" y="256222"/>
                </a:lnTo>
                <a:cubicBezTo>
                  <a:pt x="315373" y="234696"/>
                  <a:pt x="320612" y="209836"/>
                  <a:pt x="318326" y="185071"/>
                </a:cubicBezTo>
                <a:cubicBezTo>
                  <a:pt x="315659" y="156877"/>
                  <a:pt x="303181" y="130397"/>
                  <a:pt x="283083" y="110300"/>
                </a:cubicBezTo>
                <a:cubicBezTo>
                  <a:pt x="235458" y="62675"/>
                  <a:pt x="158020" y="62675"/>
                  <a:pt x="110395" y="110300"/>
                </a:cubicBezTo>
                <a:cubicBezTo>
                  <a:pt x="62770" y="157925"/>
                  <a:pt x="62770" y="235363"/>
                  <a:pt x="110395" y="282988"/>
                </a:cubicBezTo>
                <a:cubicBezTo>
                  <a:pt x="149352" y="321945"/>
                  <a:pt x="209074" y="329660"/>
                  <a:pt x="256318" y="303276"/>
                </a:cubicBezTo>
                <a:lnTo>
                  <a:pt x="272415" y="319373"/>
                </a:lnTo>
                <a:cubicBezTo>
                  <a:pt x="259175" y="327565"/>
                  <a:pt x="244793" y="333470"/>
                  <a:pt x="229648" y="337090"/>
                </a:cubicBezTo>
                <a:cubicBezTo>
                  <a:pt x="226409" y="337852"/>
                  <a:pt x="223647" y="340042"/>
                  <a:pt x="222218" y="343091"/>
                </a:cubicBezTo>
                <a:lnTo>
                  <a:pt x="212027" y="363950"/>
                </a:lnTo>
                <a:lnTo>
                  <a:pt x="181547" y="363950"/>
                </a:lnTo>
                <a:lnTo>
                  <a:pt x="171355" y="343091"/>
                </a:lnTo>
                <a:cubicBezTo>
                  <a:pt x="169926" y="340042"/>
                  <a:pt x="167164" y="337852"/>
                  <a:pt x="163925" y="337090"/>
                </a:cubicBezTo>
                <a:cubicBezTo>
                  <a:pt x="148685" y="333566"/>
                  <a:pt x="134208" y="327565"/>
                  <a:pt x="120872" y="319183"/>
                </a:cubicBezTo>
                <a:cubicBezTo>
                  <a:pt x="118110" y="317468"/>
                  <a:pt x="114681" y="316992"/>
                  <a:pt x="111538" y="318040"/>
                </a:cubicBezTo>
                <a:lnTo>
                  <a:pt x="90011" y="325184"/>
                </a:lnTo>
                <a:lnTo>
                  <a:pt x="68294" y="303467"/>
                </a:lnTo>
                <a:lnTo>
                  <a:pt x="75438" y="281940"/>
                </a:lnTo>
                <a:cubicBezTo>
                  <a:pt x="76486" y="278797"/>
                  <a:pt x="76105" y="275368"/>
                  <a:pt x="74295" y="272605"/>
                </a:cubicBezTo>
                <a:cubicBezTo>
                  <a:pt x="66008" y="259271"/>
                  <a:pt x="60008" y="244697"/>
                  <a:pt x="56388" y="229552"/>
                </a:cubicBezTo>
                <a:cubicBezTo>
                  <a:pt x="55626" y="226314"/>
                  <a:pt x="53435" y="223552"/>
                  <a:pt x="50387" y="222123"/>
                </a:cubicBezTo>
                <a:lnTo>
                  <a:pt x="29528" y="211931"/>
                </a:lnTo>
                <a:lnTo>
                  <a:pt x="29528" y="181451"/>
                </a:lnTo>
                <a:lnTo>
                  <a:pt x="50387" y="171259"/>
                </a:lnTo>
                <a:cubicBezTo>
                  <a:pt x="53435" y="169831"/>
                  <a:pt x="55626" y="167068"/>
                  <a:pt x="56388" y="163830"/>
                </a:cubicBezTo>
                <a:cubicBezTo>
                  <a:pt x="59912" y="148590"/>
                  <a:pt x="65913" y="134112"/>
                  <a:pt x="74295" y="120777"/>
                </a:cubicBezTo>
                <a:cubicBezTo>
                  <a:pt x="76010" y="118015"/>
                  <a:pt x="76486" y="114491"/>
                  <a:pt x="75438" y="111442"/>
                </a:cubicBezTo>
                <a:lnTo>
                  <a:pt x="68294" y="89916"/>
                </a:lnTo>
                <a:lnTo>
                  <a:pt x="90011" y="68199"/>
                </a:lnTo>
                <a:lnTo>
                  <a:pt x="111538" y="75343"/>
                </a:lnTo>
                <a:cubicBezTo>
                  <a:pt x="114681" y="76391"/>
                  <a:pt x="118110" y="76009"/>
                  <a:pt x="120872" y="74200"/>
                </a:cubicBezTo>
                <a:cubicBezTo>
                  <a:pt x="134208" y="65913"/>
                  <a:pt x="148781" y="59912"/>
                  <a:pt x="163925" y="56293"/>
                </a:cubicBezTo>
                <a:cubicBezTo>
                  <a:pt x="167164" y="55531"/>
                  <a:pt x="169926" y="53340"/>
                  <a:pt x="171355" y="50292"/>
                </a:cubicBezTo>
                <a:lnTo>
                  <a:pt x="181547" y="29432"/>
                </a:lnTo>
                <a:lnTo>
                  <a:pt x="212027" y="29432"/>
                </a:lnTo>
                <a:lnTo>
                  <a:pt x="222218" y="50292"/>
                </a:lnTo>
                <a:cubicBezTo>
                  <a:pt x="223647" y="53340"/>
                  <a:pt x="226409" y="55531"/>
                  <a:pt x="229648" y="56293"/>
                </a:cubicBezTo>
                <a:cubicBezTo>
                  <a:pt x="244888" y="59817"/>
                  <a:pt x="259366" y="65818"/>
                  <a:pt x="272701" y="74200"/>
                </a:cubicBezTo>
                <a:cubicBezTo>
                  <a:pt x="275463" y="75914"/>
                  <a:pt x="278892" y="76391"/>
                  <a:pt x="282035" y="75343"/>
                </a:cubicBezTo>
                <a:lnTo>
                  <a:pt x="303562" y="68199"/>
                </a:lnTo>
                <a:lnTo>
                  <a:pt x="325279" y="89916"/>
                </a:lnTo>
                <a:lnTo>
                  <a:pt x="318135" y="111442"/>
                </a:lnTo>
                <a:cubicBezTo>
                  <a:pt x="317087" y="114586"/>
                  <a:pt x="317468" y="118015"/>
                  <a:pt x="319278" y="120777"/>
                </a:cubicBezTo>
                <a:cubicBezTo>
                  <a:pt x="327565" y="134112"/>
                  <a:pt x="333566" y="148685"/>
                  <a:pt x="337185" y="163830"/>
                </a:cubicBezTo>
                <a:cubicBezTo>
                  <a:pt x="337947" y="167068"/>
                  <a:pt x="340138" y="169831"/>
                  <a:pt x="343186" y="171259"/>
                </a:cubicBezTo>
                <a:lnTo>
                  <a:pt x="364046" y="181451"/>
                </a:lnTo>
                <a:lnTo>
                  <a:pt x="364046" y="211931"/>
                </a:lnTo>
                <a:lnTo>
                  <a:pt x="343186" y="222123"/>
                </a:lnTo>
                <a:cubicBezTo>
                  <a:pt x="340138" y="223552"/>
                  <a:pt x="337947" y="226314"/>
                  <a:pt x="337185" y="229552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1" name="Google Shape;1491;p55"/>
          <p:cNvGrpSpPr/>
          <p:nvPr/>
        </p:nvGrpSpPr>
        <p:grpSpPr>
          <a:xfrm>
            <a:off x="6810558" y="892968"/>
            <a:ext cx="384524" cy="377763"/>
            <a:chOff x="6810557" y="892968"/>
            <a:chExt cx="384524" cy="377762"/>
          </a:xfrm>
          <a:solidFill>
            <a:srgbClr val="027794"/>
          </a:solidFill>
        </p:grpSpPr>
        <p:sp>
          <p:nvSpPr>
            <p:cNvPr id="1492" name="Google Shape;1492;p55"/>
            <p:cNvSpPr/>
            <p:nvPr/>
          </p:nvSpPr>
          <p:spPr>
            <a:xfrm>
              <a:off x="6810557" y="977836"/>
              <a:ext cx="114300" cy="85725"/>
            </a:xfrm>
            <a:custGeom>
              <a:avLst/>
              <a:gdLst/>
              <a:ahLst/>
              <a:cxnLst/>
              <a:rect l="l" t="t" r="r" b="b"/>
              <a:pathLst>
                <a:path w="114300" h="85725" extrusionOk="0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723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483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483"/>
                  </a:cubicBezTo>
                  <a:lnTo>
                    <a:pt x="29527" y="33338"/>
                  </a:lnTo>
                  <a:cubicBezTo>
                    <a:pt x="29527" y="31337"/>
                    <a:pt x="31242" y="29623"/>
                    <a:pt x="33242" y="29623"/>
                  </a:cubicBezTo>
                  <a:cubicBezTo>
                    <a:pt x="50863" y="29623"/>
                    <a:pt x="68580" y="29623"/>
                    <a:pt x="86201" y="29623"/>
                  </a:cubicBezTo>
                  <a:cubicBezTo>
                    <a:pt x="88201" y="29623"/>
                    <a:pt x="90201" y="31242"/>
                    <a:pt x="90201" y="33338"/>
                  </a:cubicBezTo>
                  <a:lnTo>
                    <a:pt x="90106" y="504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55"/>
            <p:cNvSpPr/>
            <p:nvPr/>
          </p:nvSpPr>
          <p:spPr>
            <a:xfrm>
              <a:off x="6824939" y="89334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45434" y="83725"/>
                  </a:move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lose/>
                  <a:moveTo>
                    <a:pt x="45434" y="29242"/>
                  </a:moveTo>
                  <a:cubicBezTo>
                    <a:pt x="54293" y="29242"/>
                    <a:pt x="61532" y="36481"/>
                    <a:pt x="61532" y="45339"/>
                  </a:cubicBezTo>
                  <a:cubicBezTo>
                    <a:pt x="61532" y="54197"/>
                    <a:pt x="54293" y="61436"/>
                    <a:pt x="45434" y="61436"/>
                  </a:cubicBezTo>
                  <a:cubicBezTo>
                    <a:pt x="36576" y="61436"/>
                    <a:pt x="29337" y="54197"/>
                    <a:pt x="29337" y="45339"/>
                  </a:cubicBezTo>
                  <a:cubicBezTo>
                    <a:pt x="29337" y="36481"/>
                    <a:pt x="36576" y="29242"/>
                    <a:pt x="45434" y="292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55"/>
            <p:cNvSpPr/>
            <p:nvPr/>
          </p:nvSpPr>
          <p:spPr>
            <a:xfrm>
              <a:off x="6937906" y="892968"/>
              <a:ext cx="257175" cy="76200"/>
            </a:xfrm>
            <a:custGeom>
              <a:avLst/>
              <a:gdLst/>
              <a:ahLst/>
              <a:cxnLst/>
              <a:rect l="l" t="t" r="r" b="b"/>
              <a:pathLst>
                <a:path w="257175" h="76200" extrusionOk="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95250" y="51530"/>
                  </a:moveTo>
                  <a:lnTo>
                    <a:pt x="29337" y="51530"/>
                  </a:lnTo>
                  <a:lnTo>
                    <a:pt x="29337" y="29337"/>
                  </a:lnTo>
                  <a:lnTo>
                    <a:pt x="95250" y="29337"/>
                  </a:lnTo>
                  <a:lnTo>
                    <a:pt x="95250" y="51530"/>
                  </a:lnTo>
                  <a:close/>
                  <a:moveTo>
                    <a:pt x="236601" y="51530"/>
                  </a:moveTo>
                  <a:lnTo>
                    <a:pt x="117443" y="51530"/>
                  </a:lnTo>
                  <a:lnTo>
                    <a:pt x="117443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55"/>
            <p:cNvSpPr/>
            <p:nvPr/>
          </p:nvSpPr>
          <p:spPr>
            <a:xfrm>
              <a:off x="6810557" y="1185005"/>
              <a:ext cx="114300" cy="85725"/>
            </a:xfrm>
            <a:custGeom>
              <a:avLst/>
              <a:gdLst/>
              <a:ahLst/>
              <a:cxnLst/>
              <a:rect l="l" t="t" r="r" b="b"/>
              <a:pathLst>
                <a:path w="114300" h="85725" extrusionOk="0">
                  <a:moveTo>
                    <a:pt x="86106" y="7144"/>
                  </a:moveTo>
                  <a:cubicBezTo>
                    <a:pt x="77343" y="7144"/>
                    <a:pt x="68485" y="7144"/>
                    <a:pt x="59626" y="7144"/>
                  </a:cubicBezTo>
                  <a:cubicBezTo>
                    <a:pt x="50768" y="7144"/>
                    <a:pt x="41910" y="7144"/>
                    <a:pt x="33147" y="7144"/>
                  </a:cubicBezTo>
                  <a:cubicBezTo>
                    <a:pt x="26194" y="7144"/>
                    <a:pt x="19716" y="9811"/>
                    <a:pt x="14764" y="14764"/>
                  </a:cubicBezTo>
                  <a:cubicBezTo>
                    <a:pt x="9810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342"/>
                  </a:cubicBezTo>
                  <a:cubicBezTo>
                    <a:pt x="27432" y="74676"/>
                    <a:pt x="43529" y="78581"/>
                    <a:pt x="59626" y="78581"/>
                  </a:cubicBezTo>
                  <a:cubicBezTo>
                    <a:pt x="75819" y="78581"/>
                    <a:pt x="91821" y="74676"/>
                    <a:pt x="106108" y="67342"/>
                  </a:cubicBezTo>
                  <a:cubicBezTo>
                    <a:pt x="109823" y="65437"/>
                    <a:pt x="112109" y="61627"/>
                    <a:pt x="112109" y="57436"/>
                  </a:cubicBezTo>
                  <a:lnTo>
                    <a:pt x="112109" y="33147"/>
                  </a:lnTo>
                  <a:cubicBezTo>
                    <a:pt x="112109" y="26289"/>
                    <a:pt x="109442" y="19812"/>
                    <a:pt x="104489" y="14859"/>
                  </a:cubicBezTo>
                  <a:cubicBezTo>
                    <a:pt x="99822" y="10001"/>
                    <a:pt x="93059" y="7144"/>
                    <a:pt x="86106" y="7144"/>
                  </a:cubicBezTo>
                  <a:close/>
                  <a:moveTo>
                    <a:pt x="90106" y="50387"/>
                  </a:moveTo>
                  <a:cubicBezTo>
                    <a:pt x="80486" y="54388"/>
                    <a:pt x="70389" y="56388"/>
                    <a:pt x="59817" y="56388"/>
                  </a:cubicBezTo>
                  <a:cubicBezTo>
                    <a:pt x="49244" y="56388"/>
                    <a:pt x="39052" y="54388"/>
                    <a:pt x="29527" y="50387"/>
                  </a:cubicBezTo>
                  <a:lnTo>
                    <a:pt x="29527" y="33147"/>
                  </a:lnTo>
                  <a:cubicBezTo>
                    <a:pt x="29527" y="31147"/>
                    <a:pt x="31242" y="29432"/>
                    <a:pt x="33242" y="29432"/>
                  </a:cubicBezTo>
                  <a:cubicBezTo>
                    <a:pt x="42005" y="29432"/>
                    <a:pt x="50863" y="29432"/>
                    <a:pt x="59721" y="29432"/>
                  </a:cubicBezTo>
                  <a:cubicBezTo>
                    <a:pt x="68580" y="29432"/>
                    <a:pt x="77438" y="29432"/>
                    <a:pt x="86201" y="29432"/>
                  </a:cubicBezTo>
                  <a:cubicBezTo>
                    <a:pt x="88201" y="29432"/>
                    <a:pt x="90201" y="31051"/>
                    <a:pt x="90201" y="33147"/>
                  </a:cubicBezTo>
                  <a:lnTo>
                    <a:pt x="90106" y="5038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55"/>
            <p:cNvSpPr/>
            <p:nvPr/>
          </p:nvSpPr>
          <p:spPr>
            <a:xfrm>
              <a:off x="6824939" y="110051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83725" y="45434"/>
                  </a:move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484"/>
                    <a:pt x="83725" y="45434"/>
                  </a:cubicBezTo>
                  <a:close/>
                  <a:moveTo>
                    <a:pt x="29337" y="45434"/>
                  </a:moveTo>
                  <a:cubicBezTo>
                    <a:pt x="29337" y="36576"/>
                    <a:pt x="36576" y="29337"/>
                    <a:pt x="45434" y="29337"/>
                  </a:cubicBezTo>
                  <a:cubicBezTo>
                    <a:pt x="54293" y="29337"/>
                    <a:pt x="61532" y="36576"/>
                    <a:pt x="61532" y="45434"/>
                  </a:cubicBezTo>
                  <a:cubicBezTo>
                    <a:pt x="61532" y="54292"/>
                    <a:pt x="54293" y="61531"/>
                    <a:pt x="45434" y="61531"/>
                  </a:cubicBezTo>
                  <a:cubicBezTo>
                    <a:pt x="36576" y="61531"/>
                    <a:pt x="29337" y="54292"/>
                    <a:pt x="29337" y="454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55"/>
            <p:cNvSpPr/>
            <p:nvPr/>
          </p:nvSpPr>
          <p:spPr>
            <a:xfrm>
              <a:off x="6937906" y="982503"/>
              <a:ext cx="257175" cy="76200"/>
            </a:xfrm>
            <a:custGeom>
              <a:avLst/>
              <a:gdLst/>
              <a:ahLst/>
              <a:cxnLst/>
              <a:rect l="l" t="t" r="r" b="b"/>
              <a:pathLst>
                <a:path w="257175" h="76200" extrusionOk="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1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157448" y="51530"/>
                  </a:moveTo>
                  <a:lnTo>
                    <a:pt x="29432" y="51530"/>
                  </a:lnTo>
                  <a:lnTo>
                    <a:pt x="29432" y="29337"/>
                  </a:lnTo>
                  <a:lnTo>
                    <a:pt x="157448" y="29337"/>
                  </a:lnTo>
                  <a:lnTo>
                    <a:pt x="157448" y="51530"/>
                  </a:lnTo>
                  <a:close/>
                  <a:moveTo>
                    <a:pt x="236601" y="51530"/>
                  </a:moveTo>
                  <a:lnTo>
                    <a:pt x="179641" y="51530"/>
                  </a:lnTo>
                  <a:lnTo>
                    <a:pt x="179641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55"/>
            <p:cNvSpPr/>
            <p:nvPr/>
          </p:nvSpPr>
          <p:spPr>
            <a:xfrm>
              <a:off x="6937906" y="1099470"/>
              <a:ext cx="257175" cy="76200"/>
            </a:xfrm>
            <a:custGeom>
              <a:avLst/>
              <a:gdLst/>
              <a:ahLst/>
              <a:cxnLst/>
              <a:rect l="l" t="t" r="r" b="b"/>
              <a:pathLst>
                <a:path w="257175" h="76200" extrusionOk="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53149" y="29337"/>
                  </a:lnTo>
                  <a:lnTo>
                    <a:pt x="53149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75247" y="51530"/>
                  </a:lnTo>
                  <a:lnTo>
                    <a:pt x="75247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55"/>
            <p:cNvSpPr/>
            <p:nvPr/>
          </p:nvSpPr>
          <p:spPr>
            <a:xfrm>
              <a:off x="6937906" y="1189005"/>
              <a:ext cx="257175" cy="76200"/>
            </a:xfrm>
            <a:custGeom>
              <a:avLst/>
              <a:gdLst/>
              <a:ahLst/>
              <a:cxnLst/>
              <a:rect l="l" t="t" r="r" b="b"/>
              <a:pathLst>
                <a:path w="257175" h="76200" extrusionOk="0">
                  <a:moveTo>
                    <a:pt x="247745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62675"/>
                  </a:lnTo>
                  <a:cubicBezTo>
                    <a:pt x="7144" y="68770"/>
                    <a:pt x="12096" y="73819"/>
                    <a:pt x="18288" y="73819"/>
                  </a:cubicBezTo>
                  <a:lnTo>
                    <a:pt x="247745" y="73819"/>
                  </a:lnTo>
                  <a:cubicBezTo>
                    <a:pt x="253841" y="73819"/>
                    <a:pt x="258889" y="68866"/>
                    <a:pt x="258889" y="62675"/>
                  </a:cubicBezTo>
                  <a:lnTo>
                    <a:pt x="258889" y="18288"/>
                  </a:lnTo>
                  <a:cubicBezTo>
                    <a:pt x="258794" y="12097"/>
                    <a:pt x="253841" y="7144"/>
                    <a:pt x="247745" y="7144"/>
                  </a:cubicBezTo>
                  <a:close/>
                  <a:moveTo>
                    <a:pt x="29432" y="29337"/>
                  </a:moveTo>
                  <a:lnTo>
                    <a:pt x="192214" y="29337"/>
                  </a:lnTo>
                  <a:lnTo>
                    <a:pt x="192214" y="51530"/>
                  </a:lnTo>
                  <a:lnTo>
                    <a:pt x="29432" y="51530"/>
                  </a:lnTo>
                  <a:lnTo>
                    <a:pt x="29432" y="29337"/>
                  </a:lnTo>
                  <a:close/>
                  <a:moveTo>
                    <a:pt x="236601" y="51530"/>
                  </a:moveTo>
                  <a:lnTo>
                    <a:pt x="214408" y="51530"/>
                  </a:lnTo>
                  <a:lnTo>
                    <a:pt x="214408" y="29337"/>
                  </a:lnTo>
                  <a:lnTo>
                    <a:pt x="236601" y="29337"/>
                  </a:lnTo>
                  <a:lnTo>
                    <a:pt x="236601" y="515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0" name="Google Shape;1500;p55"/>
          <p:cNvSpPr/>
          <p:nvPr/>
        </p:nvSpPr>
        <p:spPr>
          <a:xfrm>
            <a:off x="1469222" y="2199799"/>
            <a:ext cx="361949" cy="390525"/>
          </a:xfrm>
          <a:custGeom>
            <a:avLst/>
            <a:gdLst/>
            <a:ahLst/>
            <a:cxnLst/>
            <a:rect l="l" t="t" r="r" b="b"/>
            <a:pathLst>
              <a:path w="361950" h="390525" extrusionOk="0">
                <a:moveTo>
                  <a:pt x="329089" y="97441"/>
                </a:moveTo>
                <a:lnTo>
                  <a:pt x="273558" y="97441"/>
                </a:lnTo>
                <a:lnTo>
                  <a:pt x="273558" y="40481"/>
                </a:lnTo>
                <a:cubicBezTo>
                  <a:pt x="273558" y="22098"/>
                  <a:pt x="258604" y="7144"/>
                  <a:pt x="240221" y="7144"/>
                </a:cubicBezTo>
                <a:lnTo>
                  <a:pt x="40481" y="7144"/>
                </a:lnTo>
                <a:cubicBezTo>
                  <a:pt x="22098" y="7144"/>
                  <a:pt x="7144" y="22098"/>
                  <a:pt x="7144" y="40481"/>
                </a:cubicBezTo>
                <a:lnTo>
                  <a:pt x="7144" y="352806"/>
                </a:lnTo>
                <a:cubicBezTo>
                  <a:pt x="7144" y="371189"/>
                  <a:pt x="22098" y="386144"/>
                  <a:pt x="40481" y="386144"/>
                </a:cubicBezTo>
                <a:lnTo>
                  <a:pt x="240316" y="386144"/>
                </a:lnTo>
                <a:cubicBezTo>
                  <a:pt x="258699" y="386144"/>
                  <a:pt x="273653" y="371189"/>
                  <a:pt x="273653" y="352806"/>
                </a:cubicBezTo>
                <a:lnTo>
                  <a:pt x="273653" y="275082"/>
                </a:lnTo>
                <a:lnTo>
                  <a:pt x="329184" y="275082"/>
                </a:lnTo>
                <a:cubicBezTo>
                  <a:pt x="347472" y="275082"/>
                  <a:pt x="362522" y="260223"/>
                  <a:pt x="362522" y="241745"/>
                </a:cubicBezTo>
                <a:lnTo>
                  <a:pt x="362522" y="130683"/>
                </a:lnTo>
                <a:cubicBezTo>
                  <a:pt x="362426" y="112490"/>
                  <a:pt x="347472" y="97441"/>
                  <a:pt x="329089" y="97441"/>
                </a:cubicBezTo>
                <a:close/>
                <a:moveTo>
                  <a:pt x="324612" y="119634"/>
                </a:moveTo>
                <a:lnTo>
                  <a:pt x="248222" y="196025"/>
                </a:lnTo>
                <a:cubicBezTo>
                  <a:pt x="243935" y="200311"/>
                  <a:pt x="236887" y="200311"/>
                  <a:pt x="232505" y="196025"/>
                </a:cubicBezTo>
                <a:lnTo>
                  <a:pt x="156115" y="119634"/>
                </a:lnTo>
                <a:lnTo>
                  <a:pt x="324612" y="119634"/>
                </a:lnTo>
                <a:close/>
                <a:moveTo>
                  <a:pt x="191262" y="186309"/>
                </a:moveTo>
                <a:lnTo>
                  <a:pt x="140399" y="237173"/>
                </a:lnTo>
                <a:lnTo>
                  <a:pt x="140399" y="135350"/>
                </a:lnTo>
                <a:lnTo>
                  <a:pt x="191262" y="186309"/>
                </a:lnTo>
                <a:close/>
                <a:moveTo>
                  <a:pt x="40481" y="29337"/>
                </a:moveTo>
                <a:lnTo>
                  <a:pt x="240316" y="29337"/>
                </a:lnTo>
                <a:cubicBezTo>
                  <a:pt x="246412" y="29337"/>
                  <a:pt x="251460" y="34290"/>
                  <a:pt x="251460" y="40481"/>
                </a:cubicBezTo>
                <a:lnTo>
                  <a:pt x="251460" y="51625"/>
                </a:lnTo>
                <a:lnTo>
                  <a:pt x="29337" y="51625"/>
                </a:lnTo>
                <a:lnTo>
                  <a:pt x="29337" y="40481"/>
                </a:lnTo>
                <a:cubicBezTo>
                  <a:pt x="29337" y="34385"/>
                  <a:pt x="34290" y="29337"/>
                  <a:pt x="40481" y="29337"/>
                </a:cubicBezTo>
                <a:close/>
                <a:moveTo>
                  <a:pt x="240316" y="363950"/>
                </a:moveTo>
                <a:lnTo>
                  <a:pt x="40481" y="363950"/>
                </a:lnTo>
                <a:cubicBezTo>
                  <a:pt x="34385" y="363950"/>
                  <a:pt x="29337" y="358997"/>
                  <a:pt x="29337" y="352806"/>
                </a:cubicBezTo>
                <a:lnTo>
                  <a:pt x="29337" y="319469"/>
                </a:lnTo>
                <a:lnTo>
                  <a:pt x="251365" y="319469"/>
                </a:lnTo>
                <a:lnTo>
                  <a:pt x="251365" y="352806"/>
                </a:lnTo>
                <a:cubicBezTo>
                  <a:pt x="251365" y="358902"/>
                  <a:pt x="246412" y="363950"/>
                  <a:pt x="240316" y="363950"/>
                </a:cubicBezTo>
                <a:close/>
                <a:moveTo>
                  <a:pt x="251365" y="297275"/>
                </a:moveTo>
                <a:lnTo>
                  <a:pt x="29337" y="297275"/>
                </a:lnTo>
                <a:lnTo>
                  <a:pt x="29337" y="73819"/>
                </a:lnTo>
                <a:lnTo>
                  <a:pt x="251365" y="73819"/>
                </a:lnTo>
                <a:lnTo>
                  <a:pt x="251365" y="97536"/>
                </a:lnTo>
                <a:lnTo>
                  <a:pt x="151448" y="97536"/>
                </a:lnTo>
                <a:cubicBezTo>
                  <a:pt x="133160" y="97536"/>
                  <a:pt x="118110" y="112395"/>
                  <a:pt x="118110" y="130874"/>
                </a:cubicBezTo>
                <a:lnTo>
                  <a:pt x="118110" y="241935"/>
                </a:lnTo>
                <a:cubicBezTo>
                  <a:pt x="118110" y="260223"/>
                  <a:pt x="132969" y="275273"/>
                  <a:pt x="151448" y="275273"/>
                </a:cubicBezTo>
                <a:lnTo>
                  <a:pt x="251365" y="275273"/>
                </a:lnTo>
                <a:lnTo>
                  <a:pt x="251365" y="297275"/>
                </a:lnTo>
                <a:close/>
                <a:moveTo>
                  <a:pt x="156115" y="252889"/>
                </a:moveTo>
                <a:lnTo>
                  <a:pt x="206978" y="202025"/>
                </a:lnTo>
                <a:lnTo>
                  <a:pt x="216694" y="211741"/>
                </a:lnTo>
                <a:cubicBezTo>
                  <a:pt x="229648" y="224695"/>
                  <a:pt x="250793" y="224695"/>
                  <a:pt x="263747" y="211741"/>
                </a:cubicBezTo>
                <a:lnTo>
                  <a:pt x="273463" y="202025"/>
                </a:lnTo>
                <a:lnTo>
                  <a:pt x="324326" y="252889"/>
                </a:lnTo>
                <a:lnTo>
                  <a:pt x="156115" y="252889"/>
                </a:lnTo>
                <a:close/>
                <a:moveTo>
                  <a:pt x="340233" y="237173"/>
                </a:moveTo>
                <a:lnTo>
                  <a:pt x="289370" y="186309"/>
                </a:lnTo>
                <a:lnTo>
                  <a:pt x="340233" y="135446"/>
                </a:lnTo>
                <a:lnTo>
                  <a:pt x="340233" y="237173"/>
                </a:ln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1" name="Google Shape;1501;p55"/>
          <p:cNvGrpSpPr/>
          <p:nvPr/>
        </p:nvGrpSpPr>
        <p:grpSpPr>
          <a:xfrm>
            <a:off x="2179502" y="2247423"/>
            <a:ext cx="345916" cy="390525"/>
            <a:chOff x="2179501" y="2247423"/>
            <a:chExt cx="345916" cy="390525"/>
          </a:xfrm>
          <a:solidFill>
            <a:srgbClr val="027794"/>
          </a:solidFill>
        </p:grpSpPr>
        <p:sp>
          <p:nvSpPr>
            <p:cNvPr id="1502" name="Google Shape;1502;p55"/>
            <p:cNvSpPr/>
            <p:nvPr/>
          </p:nvSpPr>
          <p:spPr>
            <a:xfrm>
              <a:off x="2179501" y="2247423"/>
              <a:ext cx="276225" cy="390525"/>
            </a:xfrm>
            <a:custGeom>
              <a:avLst/>
              <a:gdLst/>
              <a:ahLst/>
              <a:cxnLst/>
              <a:rect l="l" t="t" r="r" b="b"/>
              <a:pathLst>
                <a:path w="276225" h="390525" extrusionOk="0">
                  <a:moveTo>
                    <a:pt x="207074" y="97536"/>
                  </a:moveTo>
                  <a:lnTo>
                    <a:pt x="207074" y="18288"/>
                  </a:lnTo>
                  <a:cubicBezTo>
                    <a:pt x="207074" y="12192"/>
                    <a:pt x="202121" y="7144"/>
                    <a:pt x="195929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195929" y="386144"/>
                  </a:lnTo>
                  <a:cubicBezTo>
                    <a:pt x="202025" y="386144"/>
                    <a:pt x="207074" y="381191"/>
                    <a:pt x="207074" y="374999"/>
                  </a:cubicBezTo>
                  <a:lnTo>
                    <a:pt x="207074" y="316802"/>
                  </a:lnTo>
                  <a:cubicBezTo>
                    <a:pt x="220028" y="312230"/>
                    <a:pt x="229267" y="299847"/>
                    <a:pt x="229267" y="285369"/>
                  </a:cubicBezTo>
                  <a:lnTo>
                    <a:pt x="229267" y="274225"/>
                  </a:lnTo>
                  <a:lnTo>
                    <a:pt x="240411" y="274225"/>
                  </a:lnTo>
                  <a:cubicBezTo>
                    <a:pt x="246507" y="274225"/>
                    <a:pt x="251555" y="269272"/>
                    <a:pt x="251555" y="263081"/>
                  </a:cubicBezTo>
                  <a:lnTo>
                    <a:pt x="251555" y="228314"/>
                  </a:lnTo>
                  <a:cubicBezTo>
                    <a:pt x="265748" y="213836"/>
                    <a:pt x="273749" y="194405"/>
                    <a:pt x="273749" y="174308"/>
                  </a:cubicBezTo>
                  <a:cubicBezTo>
                    <a:pt x="273653" y="135350"/>
                    <a:pt x="244697" y="102965"/>
                    <a:pt x="207074" y="97536"/>
                  </a:cubicBezTo>
                  <a:close/>
                  <a:moveTo>
                    <a:pt x="118205" y="174403"/>
                  </a:moveTo>
                  <a:cubicBezTo>
                    <a:pt x="118205" y="194500"/>
                    <a:pt x="126206" y="213932"/>
                    <a:pt x="140399" y="228409"/>
                  </a:cubicBezTo>
                  <a:lnTo>
                    <a:pt x="140399" y="263176"/>
                  </a:lnTo>
                  <a:cubicBezTo>
                    <a:pt x="140399" y="269272"/>
                    <a:pt x="145352" y="274320"/>
                    <a:pt x="151543" y="274320"/>
                  </a:cubicBezTo>
                  <a:lnTo>
                    <a:pt x="162687" y="274320"/>
                  </a:lnTo>
                  <a:lnTo>
                    <a:pt x="162687" y="285464"/>
                  </a:lnTo>
                  <a:cubicBezTo>
                    <a:pt x="162687" y="289370"/>
                    <a:pt x="163354" y="293084"/>
                    <a:pt x="164592" y="296609"/>
                  </a:cubicBezTo>
                  <a:lnTo>
                    <a:pt x="29432" y="296609"/>
                  </a:lnTo>
                  <a:lnTo>
                    <a:pt x="29432" y="74581"/>
                  </a:lnTo>
                  <a:lnTo>
                    <a:pt x="184880" y="74581"/>
                  </a:lnTo>
                  <a:lnTo>
                    <a:pt x="184880" y="97536"/>
                  </a:lnTo>
                  <a:cubicBezTo>
                    <a:pt x="147257" y="102965"/>
                    <a:pt x="118205" y="135350"/>
                    <a:pt x="118205" y="174403"/>
                  </a:cubicBezTo>
                  <a:close/>
                  <a:moveTo>
                    <a:pt x="184880" y="29337"/>
                  </a:moveTo>
                  <a:lnTo>
                    <a:pt x="184880" y="52292"/>
                  </a:lnTo>
                  <a:lnTo>
                    <a:pt x="29432" y="52292"/>
                  </a:lnTo>
                  <a:lnTo>
                    <a:pt x="29432" y="29337"/>
                  </a:lnTo>
                  <a:lnTo>
                    <a:pt x="184880" y="29337"/>
                  </a:lnTo>
                  <a:close/>
                  <a:moveTo>
                    <a:pt x="29432" y="363950"/>
                  </a:moveTo>
                  <a:lnTo>
                    <a:pt x="29432" y="318802"/>
                  </a:lnTo>
                  <a:lnTo>
                    <a:pt x="96012" y="318802"/>
                  </a:lnTo>
                  <a:lnTo>
                    <a:pt x="96012" y="329946"/>
                  </a:lnTo>
                  <a:cubicBezTo>
                    <a:pt x="96012" y="336042"/>
                    <a:pt x="100965" y="341090"/>
                    <a:pt x="107156" y="341090"/>
                  </a:cubicBezTo>
                  <a:cubicBezTo>
                    <a:pt x="113252" y="341090"/>
                    <a:pt x="118300" y="336137"/>
                    <a:pt x="118300" y="329946"/>
                  </a:cubicBezTo>
                  <a:lnTo>
                    <a:pt x="118300" y="318802"/>
                  </a:lnTo>
                  <a:lnTo>
                    <a:pt x="184880" y="318802"/>
                  </a:lnTo>
                  <a:lnTo>
                    <a:pt x="184880" y="363950"/>
                  </a:lnTo>
                  <a:lnTo>
                    <a:pt x="29432" y="363950"/>
                  </a:lnTo>
                  <a:close/>
                  <a:moveTo>
                    <a:pt x="207074" y="285464"/>
                  </a:moveTo>
                  <a:cubicBezTo>
                    <a:pt x="207074" y="291560"/>
                    <a:pt x="202121" y="296609"/>
                    <a:pt x="195929" y="296609"/>
                  </a:cubicBezTo>
                  <a:cubicBezTo>
                    <a:pt x="189833" y="296609"/>
                    <a:pt x="184785" y="291656"/>
                    <a:pt x="184785" y="285464"/>
                  </a:cubicBezTo>
                  <a:lnTo>
                    <a:pt x="184785" y="274320"/>
                  </a:lnTo>
                  <a:lnTo>
                    <a:pt x="206978" y="274320"/>
                  </a:lnTo>
                  <a:lnTo>
                    <a:pt x="206978" y="285464"/>
                  </a:lnTo>
                  <a:close/>
                  <a:moveTo>
                    <a:pt x="232982" y="215456"/>
                  </a:moveTo>
                  <a:cubicBezTo>
                    <a:pt x="230600" y="217551"/>
                    <a:pt x="229267" y="220599"/>
                    <a:pt x="229267" y="223742"/>
                  </a:cubicBezTo>
                  <a:lnTo>
                    <a:pt x="229267" y="252127"/>
                  </a:lnTo>
                  <a:lnTo>
                    <a:pt x="207074" y="252127"/>
                  </a:lnTo>
                  <a:lnTo>
                    <a:pt x="207074" y="201263"/>
                  </a:lnTo>
                  <a:lnTo>
                    <a:pt x="225838" y="182499"/>
                  </a:lnTo>
                  <a:cubicBezTo>
                    <a:pt x="229838" y="178499"/>
                    <a:pt x="230410" y="172021"/>
                    <a:pt x="226886" y="167545"/>
                  </a:cubicBezTo>
                  <a:cubicBezTo>
                    <a:pt x="222695" y="162306"/>
                    <a:pt x="214979" y="161925"/>
                    <a:pt x="210312" y="166592"/>
                  </a:cubicBezTo>
                  <a:lnTo>
                    <a:pt x="195929" y="180975"/>
                  </a:lnTo>
                  <a:lnTo>
                    <a:pt x="181546" y="166592"/>
                  </a:lnTo>
                  <a:cubicBezTo>
                    <a:pt x="176879" y="161925"/>
                    <a:pt x="169259" y="162306"/>
                    <a:pt x="164973" y="167545"/>
                  </a:cubicBezTo>
                  <a:cubicBezTo>
                    <a:pt x="161449" y="172021"/>
                    <a:pt x="162020" y="178499"/>
                    <a:pt x="166021" y="182499"/>
                  </a:cubicBezTo>
                  <a:lnTo>
                    <a:pt x="184785" y="201263"/>
                  </a:lnTo>
                  <a:lnTo>
                    <a:pt x="184785" y="252127"/>
                  </a:lnTo>
                  <a:lnTo>
                    <a:pt x="162592" y="252127"/>
                  </a:lnTo>
                  <a:lnTo>
                    <a:pt x="162592" y="223742"/>
                  </a:lnTo>
                  <a:cubicBezTo>
                    <a:pt x="162592" y="220599"/>
                    <a:pt x="161258" y="217646"/>
                    <a:pt x="158877" y="215456"/>
                  </a:cubicBezTo>
                  <a:cubicBezTo>
                    <a:pt x="146304" y="204121"/>
                    <a:pt x="139732" y="188595"/>
                    <a:pt x="140399" y="172021"/>
                  </a:cubicBezTo>
                  <a:cubicBezTo>
                    <a:pt x="141542" y="143732"/>
                    <a:pt x="164306" y="120587"/>
                    <a:pt x="192596" y="118967"/>
                  </a:cubicBezTo>
                  <a:cubicBezTo>
                    <a:pt x="224695" y="117062"/>
                    <a:pt x="251365" y="142684"/>
                    <a:pt x="251365" y="174403"/>
                  </a:cubicBezTo>
                  <a:cubicBezTo>
                    <a:pt x="251460" y="190119"/>
                    <a:pt x="244888" y="204692"/>
                    <a:pt x="232982" y="2154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55"/>
            <p:cNvSpPr/>
            <p:nvPr/>
          </p:nvSpPr>
          <p:spPr>
            <a:xfrm>
              <a:off x="2468249" y="2370341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 extrusionOk="0">
                  <a:moveTo>
                    <a:pt x="23196" y="39293"/>
                  </a:moveTo>
                  <a:lnTo>
                    <a:pt x="45389" y="28149"/>
                  </a:lnTo>
                  <a:cubicBezTo>
                    <a:pt x="50914" y="25387"/>
                    <a:pt x="53104" y="18719"/>
                    <a:pt x="50342" y="13290"/>
                  </a:cubicBezTo>
                  <a:cubicBezTo>
                    <a:pt x="47580" y="7765"/>
                    <a:pt x="40912" y="5575"/>
                    <a:pt x="35483" y="8337"/>
                  </a:cubicBezTo>
                  <a:lnTo>
                    <a:pt x="13290" y="19481"/>
                  </a:lnTo>
                  <a:cubicBezTo>
                    <a:pt x="7765" y="22243"/>
                    <a:pt x="5575" y="28911"/>
                    <a:pt x="8337" y="34340"/>
                  </a:cubicBezTo>
                  <a:cubicBezTo>
                    <a:pt x="11004" y="39769"/>
                    <a:pt x="17671" y="41960"/>
                    <a:pt x="23196" y="392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5"/>
            <p:cNvSpPr/>
            <p:nvPr/>
          </p:nvSpPr>
          <p:spPr>
            <a:xfrm>
              <a:off x="2468267" y="2425794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 extrusionOk="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1" y="42038"/>
                    <a:pt x="47658" y="39752"/>
                    <a:pt x="50325" y="34323"/>
                  </a:cubicBezTo>
                  <a:cubicBezTo>
                    <a:pt x="53087" y="28894"/>
                    <a:pt x="50896" y="22226"/>
                    <a:pt x="45372" y="194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5"/>
            <p:cNvSpPr/>
            <p:nvPr/>
          </p:nvSpPr>
          <p:spPr>
            <a:xfrm>
              <a:off x="2224046" y="2370263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 extrusionOk="0">
                  <a:moveTo>
                    <a:pt x="45372" y="19464"/>
                  </a:moveTo>
                  <a:lnTo>
                    <a:pt x="23179" y="8320"/>
                  </a:lnTo>
                  <a:cubicBezTo>
                    <a:pt x="17654" y="5557"/>
                    <a:pt x="10987" y="7843"/>
                    <a:pt x="8320" y="13273"/>
                  </a:cubicBezTo>
                  <a:cubicBezTo>
                    <a:pt x="5557" y="18797"/>
                    <a:pt x="7843" y="25465"/>
                    <a:pt x="13273" y="28132"/>
                  </a:cubicBezTo>
                  <a:lnTo>
                    <a:pt x="35466" y="39276"/>
                  </a:lnTo>
                  <a:cubicBezTo>
                    <a:pt x="40990" y="42038"/>
                    <a:pt x="47658" y="39752"/>
                    <a:pt x="50325" y="34323"/>
                  </a:cubicBezTo>
                  <a:cubicBezTo>
                    <a:pt x="53087" y="28894"/>
                    <a:pt x="50801" y="22226"/>
                    <a:pt x="45372" y="194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55"/>
            <p:cNvSpPr/>
            <p:nvPr/>
          </p:nvSpPr>
          <p:spPr>
            <a:xfrm>
              <a:off x="2224028" y="2425794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 extrusionOk="0">
                  <a:moveTo>
                    <a:pt x="35483" y="8320"/>
                  </a:moveTo>
                  <a:lnTo>
                    <a:pt x="13290" y="19464"/>
                  </a:lnTo>
                  <a:cubicBezTo>
                    <a:pt x="7765" y="22226"/>
                    <a:pt x="5575" y="28894"/>
                    <a:pt x="8337" y="34323"/>
                  </a:cubicBezTo>
                  <a:cubicBezTo>
                    <a:pt x="11099" y="39847"/>
                    <a:pt x="17767" y="42038"/>
                    <a:pt x="23196" y="39276"/>
                  </a:cubicBezTo>
                  <a:lnTo>
                    <a:pt x="45389" y="28132"/>
                  </a:lnTo>
                  <a:cubicBezTo>
                    <a:pt x="50914" y="25369"/>
                    <a:pt x="53104" y="18702"/>
                    <a:pt x="50342" y="13273"/>
                  </a:cubicBezTo>
                  <a:cubicBezTo>
                    <a:pt x="47580" y="7843"/>
                    <a:pt x="40912" y="5557"/>
                    <a:pt x="35483" y="83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7" name="Google Shape;1507;p55"/>
          <p:cNvGrpSpPr/>
          <p:nvPr/>
        </p:nvGrpSpPr>
        <p:grpSpPr>
          <a:xfrm>
            <a:off x="2838918" y="2241042"/>
            <a:ext cx="276225" cy="390525"/>
            <a:chOff x="2838917" y="2241041"/>
            <a:chExt cx="276225" cy="390525"/>
          </a:xfrm>
          <a:solidFill>
            <a:srgbClr val="027794"/>
          </a:solidFill>
        </p:grpSpPr>
        <p:sp>
          <p:nvSpPr>
            <p:cNvPr id="1508" name="Google Shape;1508;p55"/>
            <p:cNvSpPr/>
            <p:nvPr/>
          </p:nvSpPr>
          <p:spPr>
            <a:xfrm>
              <a:off x="2838917" y="2241041"/>
              <a:ext cx="276225" cy="390525"/>
            </a:xfrm>
            <a:custGeom>
              <a:avLst/>
              <a:gdLst/>
              <a:ahLst/>
              <a:cxnLst/>
              <a:rect l="l" t="t" r="r" b="b"/>
              <a:pathLst>
                <a:path w="276225" h="390525" extrusionOk="0">
                  <a:moveTo>
                    <a:pt x="240316" y="7144"/>
                  </a:move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40316" y="386144"/>
                  </a:lnTo>
                  <a:cubicBezTo>
                    <a:pt x="258699" y="386144"/>
                    <a:pt x="273653" y="371189"/>
                    <a:pt x="273653" y="352806"/>
                  </a:cubicBezTo>
                  <a:lnTo>
                    <a:pt x="273653" y="40481"/>
                  </a:lnTo>
                  <a:cubicBezTo>
                    <a:pt x="273558" y="22098"/>
                    <a:pt x="258699" y="7144"/>
                    <a:pt x="240316" y="7144"/>
                  </a:cubicBezTo>
                  <a:close/>
                  <a:moveTo>
                    <a:pt x="240316" y="363950"/>
                  </a:moveTo>
                  <a:lnTo>
                    <a:pt x="40481" y="363950"/>
                  </a:lnTo>
                  <a:cubicBezTo>
                    <a:pt x="34385" y="363950"/>
                    <a:pt x="29337" y="358997"/>
                    <a:pt x="29337" y="352806"/>
                  </a:cubicBezTo>
                  <a:lnTo>
                    <a:pt x="29337" y="319469"/>
                  </a:lnTo>
                  <a:lnTo>
                    <a:pt x="251365" y="319469"/>
                  </a:lnTo>
                  <a:lnTo>
                    <a:pt x="251365" y="352806"/>
                  </a:lnTo>
                  <a:cubicBezTo>
                    <a:pt x="251365" y="358902"/>
                    <a:pt x="246412" y="363950"/>
                    <a:pt x="240316" y="363950"/>
                  </a:cubicBezTo>
                  <a:close/>
                  <a:moveTo>
                    <a:pt x="251365" y="297275"/>
                  </a:moveTo>
                  <a:lnTo>
                    <a:pt x="29337" y="297275"/>
                  </a:lnTo>
                  <a:lnTo>
                    <a:pt x="29337" y="73724"/>
                  </a:lnTo>
                  <a:lnTo>
                    <a:pt x="251365" y="73724"/>
                  </a:lnTo>
                  <a:lnTo>
                    <a:pt x="251365" y="297275"/>
                  </a:lnTo>
                  <a:close/>
                  <a:moveTo>
                    <a:pt x="251365" y="51625"/>
                  </a:moveTo>
                  <a:lnTo>
                    <a:pt x="29337" y="51625"/>
                  </a:lnTo>
                  <a:lnTo>
                    <a:pt x="29337" y="40481"/>
                  </a:lnTo>
                  <a:cubicBezTo>
                    <a:pt x="29337" y="34385"/>
                    <a:pt x="34290" y="29337"/>
                    <a:pt x="40481" y="29337"/>
                  </a:cubicBezTo>
                  <a:lnTo>
                    <a:pt x="240316" y="29337"/>
                  </a:lnTo>
                  <a:cubicBezTo>
                    <a:pt x="246412" y="29337"/>
                    <a:pt x="251460" y="34290"/>
                    <a:pt x="251460" y="40481"/>
                  </a:cubicBezTo>
                  <a:lnTo>
                    <a:pt x="251460" y="516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55"/>
            <p:cNvSpPr/>
            <p:nvPr/>
          </p:nvSpPr>
          <p:spPr>
            <a:xfrm>
              <a:off x="2883018" y="23980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625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55"/>
            <p:cNvSpPr/>
            <p:nvPr/>
          </p:nvSpPr>
          <p:spPr>
            <a:xfrm>
              <a:off x="2949693" y="23980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529" y="7144"/>
                    <a:pt x="29337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55"/>
            <p:cNvSpPr/>
            <p:nvPr/>
          </p:nvSpPr>
          <p:spPr>
            <a:xfrm>
              <a:off x="3016273" y="239801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337" y="7144"/>
                  </a:moveTo>
                  <a:cubicBezTo>
                    <a:pt x="17050" y="7144"/>
                    <a:pt x="7144" y="17145"/>
                    <a:pt x="7144" y="29337"/>
                  </a:cubicBezTo>
                  <a:cubicBezTo>
                    <a:pt x="7144" y="41624"/>
                    <a:pt x="17145" y="51530"/>
                    <a:pt x="29337" y="51530"/>
                  </a:cubicBezTo>
                  <a:cubicBezTo>
                    <a:pt x="41624" y="51530"/>
                    <a:pt x="51530" y="41529"/>
                    <a:pt x="51530" y="29337"/>
                  </a:cubicBezTo>
                  <a:cubicBezTo>
                    <a:pt x="51530" y="17050"/>
                    <a:pt x="41624" y="7144"/>
                    <a:pt x="29337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2" name="Google Shape;1512;p55"/>
          <p:cNvSpPr/>
          <p:nvPr/>
        </p:nvSpPr>
        <p:spPr>
          <a:xfrm>
            <a:off x="4184421" y="4232232"/>
            <a:ext cx="371475" cy="428625"/>
          </a:xfrm>
          <a:custGeom>
            <a:avLst/>
            <a:gdLst/>
            <a:ahLst/>
            <a:cxnLst/>
            <a:rect l="l" t="t" r="r" b="b"/>
            <a:pathLst>
              <a:path w="371475" h="428625" extrusionOk="0">
                <a:moveTo>
                  <a:pt x="365185" y="300621"/>
                </a:moveTo>
                <a:lnTo>
                  <a:pt x="322799" y="276142"/>
                </a:lnTo>
                <a:lnTo>
                  <a:pt x="359565" y="254520"/>
                </a:lnTo>
                <a:cubicBezTo>
                  <a:pt x="366328" y="250520"/>
                  <a:pt x="368614" y="241757"/>
                  <a:pt x="364614" y="234994"/>
                </a:cubicBezTo>
                <a:cubicBezTo>
                  <a:pt x="360613" y="228231"/>
                  <a:pt x="351850" y="225945"/>
                  <a:pt x="345088" y="229946"/>
                </a:cubicBezTo>
                <a:lnTo>
                  <a:pt x="294509" y="259759"/>
                </a:lnTo>
                <a:lnTo>
                  <a:pt x="218214" y="215753"/>
                </a:lnTo>
                <a:lnTo>
                  <a:pt x="294509" y="171748"/>
                </a:lnTo>
                <a:lnTo>
                  <a:pt x="345088" y="201561"/>
                </a:lnTo>
                <a:cubicBezTo>
                  <a:pt x="347373" y="202895"/>
                  <a:pt x="349850" y="203561"/>
                  <a:pt x="352326" y="203561"/>
                </a:cubicBezTo>
                <a:cubicBezTo>
                  <a:pt x="357184" y="203561"/>
                  <a:pt x="361947" y="201085"/>
                  <a:pt x="364614" y="196513"/>
                </a:cubicBezTo>
                <a:cubicBezTo>
                  <a:pt x="368614" y="189750"/>
                  <a:pt x="366328" y="180987"/>
                  <a:pt x="359565" y="176987"/>
                </a:cubicBezTo>
                <a:lnTo>
                  <a:pt x="322799" y="155365"/>
                </a:lnTo>
                <a:lnTo>
                  <a:pt x="365185" y="130886"/>
                </a:lnTo>
                <a:cubicBezTo>
                  <a:pt x="372043" y="126980"/>
                  <a:pt x="374329" y="118217"/>
                  <a:pt x="370424" y="111455"/>
                </a:cubicBezTo>
                <a:cubicBezTo>
                  <a:pt x="366519" y="104597"/>
                  <a:pt x="357756" y="102311"/>
                  <a:pt x="350993" y="106216"/>
                </a:cubicBezTo>
                <a:lnTo>
                  <a:pt x="307464" y="130695"/>
                </a:lnTo>
                <a:lnTo>
                  <a:pt x="307083" y="87928"/>
                </a:lnTo>
                <a:cubicBezTo>
                  <a:pt x="306988" y="80213"/>
                  <a:pt x="300606" y="73926"/>
                  <a:pt x="292890" y="74021"/>
                </a:cubicBezTo>
                <a:cubicBezTo>
                  <a:pt x="285175" y="74116"/>
                  <a:pt x="278889" y="80403"/>
                  <a:pt x="278984" y="88214"/>
                </a:cubicBezTo>
                <a:lnTo>
                  <a:pt x="279555" y="146983"/>
                </a:lnTo>
                <a:lnTo>
                  <a:pt x="203070" y="191179"/>
                </a:lnTo>
                <a:lnTo>
                  <a:pt x="203070" y="103073"/>
                </a:lnTo>
                <a:lnTo>
                  <a:pt x="253742" y="74403"/>
                </a:lnTo>
                <a:cubicBezTo>
                  <a:pt x="260124" y="70783"/>
                  <a:pt x="263172" y="63068"/>
                  <a:pt x="260410" y="56305"/>
                </a:cubicBezTo>
                <a:cubicBezTo>
                  <a:pt x="257076" y="48209"/>
                  <a:pt x="247551" y="45161"/>
                  <a:pt x="240217" y="49352"/>
                </a:cubicBezTo>
                <a:lnTo>
                  <a:pt x="203070" y="70307"/>
                </a:lnTo>
                <a:lnTo>
                  <a:pt x="203070" y="21920"/>
                </a:lnTo>
                <a:cubicBezTo>
                  <a:pt x="203070" y="14681"/>
                  <a:pt x="197831" y="8108"/>
                  <a:pt x="190592" y="7251"/>
                </a:cubicBezTo>
                <a:cubicBezTo>
                  <a:pt x="181924" y="6203"/>
                  <a:pt x="174590" y="12966"/>
                  <a:pt x="174590" y="21348"/>
                </a:cubicBezTo>
                <a:lnTo>
                  <a:pt x="174590" y="69926"/>
                </a:lnTo>
                <a:lnTo>
                  <a:pt x="138204" y="49256"/>
                </a:lnTo>
                <a:cubicBezTo>
                  <a:pt x="131442" y="45446"/>
                  <a:pt x="122488" y="47256"/>
                  <a:pt x="118488" y="54019"/>
                </a:cubicBezTo>
                <a:cubicBezTo>
                  <a:pt x="114392" y="60877"/>
                  <a:pt x="116773" y="69830"/>
                  <a:pt x="123631" y="73736"/>
                </a:cubicBezTo>
                <a:lnTo>
                  <a:pt x="174590" y="102691"/>
                </a:lnTo>
                <a:lnTo>
                  <a:pt x="174590" y="190798"/>
                </a:lnTo>
                <a:lnTo>
                  <a:pt x="98676" y="146792"/>
                </a:lnTo>
                <a:lnTo>
                  <a:pt x="99247" y="88023"/>
                </a:lnTo>
                <a:cubicBezTo>
                  <a:pt x="99342" y="80117"/>
                  <a:pt x="93056" y="73736"/>
                  <a:pt x="85150" y="73640"/>
                </a:cubicBezTo>
                <a:cubicBezTo>
                  <a:pt x="85150" y="73640"/>
                  <a:pt x="85531" y="73640"/>
                  <a:pt x="85531" y="73640"/>
                </a:cubicBezTo>
                <a:cubicBezTo>
                  <a:pt x="85531" y="73640"/>
                  <a:pt x="71339" y="80308"/>
                  <a:pt x="70196" y="88118"/>
                </a:cubicBezTo>
                <a:lnTo>
                  <a:pt x="70196" y="130790"/>
                </a:lnTo>
                <a:lnTo>
                  <a:pt x="28476" y="106311"/>
                </a:lnTo>
                <a:cubicBezTo>
                  <a:pt x="21618" y="102406"/>
                  <a:pt x="12951" y="104692"/>
                  <a:pt x="9046" y="111550"/>
                </a:cubicBezTo>
                <a:cubicBezTo>
                  <a:pt x="5140" y="118408"/>
                  <a:pt x="7426" y="127076"/>
                  <a:pt x="14284" y="130981"/>
                </a:cubicBezTo>
                <a:lnTo>
                  <a:pt x="56671" y="155460"/>
                </a:lnTo>
                <a:lnTo>
                  <a:pt x="19904" y="177082"/>
                </a:lnTo>
                <a:cubicBezTo>
                  <a:pt x="13141" y="181082"/>
                  <a:pt x="10855" y="189845"/>
                  <a:pt x="14856" y="196608"/>
                </a:cubicBezTo>
                <a:cubicBezTo>
                  <a:pt x="17523" y="201085"/>
                  <a:pt x="22285" y="203657"/>
                  <a:pt x="27143" y="203657"/>
                </a:cubicBezTo>
                <a:cubicBezTo>
                  <a:pt x="29619" y="203657"/>
                  <a:pt x="32096" y="202990"/>
                  <a:pt x="34382" y="201656"/>
                </a:cubicBezTo>
                <a:lnTo>
                  <a:pt x="84959" y="171843"/>
                </a:lnTo>
                <a:lnTo>
                  <a:pt x="161255" y="215849"/>
                </a:lnTo>
                <a:lnTo>
                  <a:pt x="84959" y="259854"/>
                </a:lnTo>
                <a:lnTo>
                  <a:pt x="34382" y="230041"/>
                </a:lnTo>
                <a:cubicBezTo>
                  <a:pt x="27619" y="226040"/>
                  <a:pt x="18856" y="228326"/>
                  <a:pt x="14856" y="235089"/>
                </a:cubicBezTo>
                <a:cubicBezTo>
                  <a:pt x="10855" y="241852"/>
                  <a:pt x="13141" y="250615"/>
                  <a:pt x="19904" y="254615"/>
                </a:cubicBezTo>
                <a:lnTo>
                  <a:pt x="56671" y="276237"/>
                </a:lnTo>
                <a:lnTo>
                  <a:pt x="14284" y="300716"/>
                </a:lnTo>
                <a:cubicBezTo>
                  <a:pt x="7426" y="304622"/>
                  <a:pt x="5140" y="313385"/>
                  <a:pt x="9046" y="320147"/>
                </a:cubicBezTo>
                <a:cubicBezTo>
                  <a:pt x="11712" y="324720"/>
                  <a:pt x="16475" y="327291"/>
                  <a:pt x="21428" y="327291"/>
                </a:cubicBezTo>
                <a:cubicBezTo>
                  <a:pt x="23809" y="327291"/>
                  <a:pt x="26286" y="326720"/>
                  <a:pt x="28572" y="325386"/>
                </a:cubicBezTo>
                <a:lnTo>
                  <a:pt x="70291" y="300907"/>
                </a:lnTo>
                <a:lnTo>
                  <a:pt x="70291" y="343579"/>
                </a:lnTo>
                <a:cubicBezTo>
                  <a:pt x="71434" y="351389"/>
                  <a:pt x="85626" y="356628"/>
                  <a:pt x="85626" y="356628"/>
                </a:cubicBezTo>
                <a:cubicBezTo>
                  <a:pt x="85626" y="356628"/>
                  <a:pt x="86484" y="356628"/>
                  <a:pt x="86484" y="356628"/>
                </a:cubicBezTo>
                <a:cubicBezTo>
                  <a:pt x="94389" y="356533"/>
                  <a:pt x="100676" y="350151"/>
                  <a:pt x="100676" y="342245"/>
                </a:cubicBezTo>
                <a:lnTo>
                  <a:pt x="100104" y="283476"/>
                </a:lnTo>
                <a:lnTo>
                  <a:pt x="176590" y="239471"/>
                </a:lnTo>
                <a:lnTo>
                  <a:pt x="176590" y="328720"/>
                </a:lnTo>
                <a:lnTo>
                  <a:pt x="125822" y="357390"/>
                </a:lnTo>
                <a:cubicBezTo>
                  <a:pt x="119821" y="360819"/>
                  <a:pt x="116678" y="368058"/>
                  <a:pt x="118964" y="374535"/>
                </a:cubicBezTo>
                <a:cubicBezTo>
                  <a:pt x="121059" y="380726"/>
                  <a:pt x="126679" y="384251"/>
                  <a:pt x="132489" y="384251"/>
                </a:cubicBezTo>
                <a:cubicBezTo>
                  <a:pt x="134871" y="384251"/>
                  <a:pt x="137252" y="383679"/>
                  <a:pt x="139442" y="382441"/>
                </a:cubicBezTo>
                <a:lnTo>
                  <a:pt x="176590" y="361486"/>
                </a:lnTo>
                <a:lnTo>
                  <a:pt x="176590" y="409873"/>
                </a:lnTo>
                <a:cubicBezTo>
                  <a:pt x="176590" y="417112"/>
                  <a:pt x="181829" y="423684"/>
                  <a:pt x="189068" y="424541"/>
                </a:cubicBezTo>
                <a:cubicBezTo>
                  <a:pt x="197736" y="425589"/>
                  <a:pt x="205070" y="418826"/>
                  <a:pt x="205070" y="410445"/>
                </a:cubicBezTo>
                <a:lnTo>
                  <a:pt x="205070" y="361295"/>
                </a:lnTo>
                <a:lnTo>
                  <a:pt x="242027" y="382155"/>
                </a:lnTo>
                <a:cubicBezTo>
                  <a:pt x="244217" y="383393"/>
                  <a:pt x="246599" y="383965"/>
                  <a:pt x="248980" y="383965"/>
                </a:cubicBezTo>
                <a:cubicBezTo>
                  <a:pt x="254314" y="383965"/>
                  <a:pt x="259553" y="380917"/>
                  <a:pt x="261934" y="375488"/>
                </a:cubicBezTo>
                <a:cubicBezTo>
                  <a:pt x="264982" y="368725"/>
                  <a:pt x="261934" y="360819"/>
                  <a:pt x="255457" y="357104"/>
                </a:cubicBezTo>
                <a:lnTo>
                  <a:pt x="204975" y="328625"/>
                </a:lnTo>
                <a:lnTo>
                  <a:pt x="204975" y="240899"/>
                </a:lnTo>
                <a:lnTo>
                  <a:pt x="280889" y="284714"/>
                </a:lnTo>
                <a:lnTo>
                  <a:pt x="280317" y="343198"/>
                </a:lnTo>
                <a:cubicBezTo>
                  <a:pt x="280222" y="351199"/>
                  <a:pt x="286699" y="357771"/>
                  <a:pt x="294700" y="357866"/>
                </a:cubicBezTo>
                <a:cubicBezTo>
                  <a:pt x="294700" y="357866"/>
                  <a:pt x="294796" y="357866"/>
                  <a:pt x="294796" y="357866"/>
                </a:cubicBezTo>
                <a:cubicBezTo>
                  <a:pt x="302701" y="357866"/>
                  <a:pt x="309273" y="351580"/>
                  <a:pt x="309369" y="343674"/>
                </a:cubicBezTo>
                <a:lnTo>
                  <a:pt x="309369" y="300907"/>
                </a:lnTo>
                <a:lnTo>
                  <a:pt x="350993" y="325386"/>
                </a:lnTo>
                <a:cubicBezTo>
                  <a:pt x="353279" y="326720"/>
                  <a:pt x="355660" y="327291"/>
                  <a:pt x="358137" y="327291"/>
                </a:cubicBezTo>
                <a:cubicBezTo>
                  <a:pt x="363090" y="327291"/>
                  <a:pt x="367852" y="324720"/>
                  <a:pt x="370519" y="320147"/>
                </a:cubicBezTo>
                <a:cubicBezTo>
                  <a:pt x="374424" y="313289"/>
                  <a:pt x="372043" y="304622"/>
                  <a:pt x="365185" y="300621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55"/>
          <p:cNvSpPr/>
          <p:nvPr/>
        </p:nvSpPr>
        <p:spPr>
          <a:xfrm>
            <a:off x="4807570" y="4244841"/>
            <a:ext cx="409575" cy="409575"/>
          </a:xfrm>
          <a:custGeom>
            <a:avLst/>
            <a:gdLst/>
            <a:ahLst/>
            <a:cxnLst/>
            <a:rect l="l" t="t" r="r" b="b"/>
            <a:pathLst>
              <a:path w="409575" h="409575" extrusionOk="0">
                <a:moveTo>
                  <a:pt x="393262" y="194858"/>
                </a:moveTo>
                <a:lnTo>
                  <a:pt x="366402" y="194858"/>
                </a:lnTo>
                <a:lnTo>
                  <a:pt x="383737" y="178189"/>
                </a:lnTo>
                <a:cubicBezTo>
                  <a:pt x="388405" y="173712"/>
                  <a:pt x="388500" y="166378"/>
                  <a:pt x="384118" y="161711"/>
                </a:cubicBezTo>
                <a:cubicBezTo>
                  <a:pt x="379642" y="157044"/>
                  <a:pt x="372308" y="156948"/>
                  <a:pt x="367640" y="161330"/>
                </a:cubicBezTo>
                <a:lnTo>
                  <a:pt x="332779" y="194763"/>
                </a:lnTo>
                <a:lnTo>
                  <a:pt x="316110" y="194763"/>
                </a:lnTo>
                <a:lnTo>
                  <a:pt x="316110" y="187619"/>
                </a:lnTo>
                <a:cubicBezTo>
                  <a:pt x="316110" y="181618"/>
                  <a:pt x="311728" y="176379"/>
                  <a:pt x="305728" y="175713"/>
                </a:cubicBezTo>
                <a:cubicBezTo>
                  <a:pt x="298679" y="174950"/>
                  <a:pt x="292774" y="180475"/>
                  <a:pt x="292774" y="187333"/>
                </a:cubicBezTo>
                <a:lnTo>
                  <a:pt x="292774" y="194763"/>
                </a:lnTo>
                <a:lnTo>
                  <a:pt x="253912" y="194763"/>
                </a:lnTo>
                <a:cubicBezTo>
                  <a:pt x="252674" y="189809"/>
                  <a:pt x="250768" y="185047"/>
                  <a:pt x="248197" y="180761"/>
                </a:cubicBezTo>
                <a:lnTo>
                  <a:pt x="315158" y="113895"/>
                </a:lnTo>
                <a:lnTo>
                  <a:pt x="350781" y="108561"/>
                </a:lnTo>
                <a:cubicBezTo>
                  <a:pt x="357163" y="107609"/>
                  <a:pt x="361544" y="101703"/>
                  <a:pt x="360592" y="95321"/>
                </a:cubicBezTo>
                <a:cubicBezTo>
                  <a:pt x="359639" y="88940"/>
                  <a:pt x="353638" y="84558"/>
                  <a:pt x="347257" y="85511"/>
                </a:cubicBezTo>
                <a:lnTo>
                  <a:pt x="322777" y="89225"/>
                </a:lnTo>
                <a:lnTo>
                  <a:pt x="326302" y="65699"/>
                </a:lnTo>
                <a:cubicBezTo>
                  <a:pt x="327159" y="59793"/>
                  <a:pt x="323635" y="53888"/>
                  <a:pt x="317825" y="52364"/>
                </a:cubicBezTo>
                <a:cubicBezTo>
                  <a:pt x="310967" y="50554"/>
                  <a:pt x="304204" y="55126"/>
                  <a:pt x="303251" y="61889"/>
                </a:cubicBezTo>
                <a:lnTo>
                  <a:pt x="297822" y="98179"/>
                </a:lnTo>
                <a:lnTo>
                  <a:pt x="231623" y="164282"/>
                </a:lnTo>
                <a:cubicBezTo>
                  <a:pt x="227242" y="161615"/>
                  <a:pt x="222479" y="159520"/>
                  <a:pt x="217336" y="158282"/>
                </a:cubicBezTo>
                <a:lnTo>
                  <a:pt x="217336" y="119420"/>
                </a:lnTo>
                <a:lnTo>
                  <a:pt x="224479" y="119420"/>
                </a:lnTo>
                <a:cubicBezTo>
                  <a:pt x="230480" y="119420"/>
                  <a:pt x="235719" y="115038"/>
                  <a:pt x="236386" y="109038"/>
                </a:cubicBezTo>
                <a:cubicBezTo>
                  <a:pt x="237148" y="101989"/>
                  <a:pt x="231718" y="96083"/>
                  <a:pt x="224765" y="96083"/>
                </a:cubicBezTo>
                <a:lnTo>
                  <a:pt x="217336" y="96083"/>
                </a:lnTo>
                <a:lnTo>
                  <a:pt x="217336" y="79891"/>
                </a:lnTo>
                <a:lnTo>
                  <a:pt x="250864" y="44458"/>
                </a:lnTo>
                <a:cubicBezTo>
                  <a:pt x="255626" y="39505"/>
                  <a:pt x="255055" y="31409"/>
                  <a:pt x="249435" y="27122"/>
                </a:cubicBezTo>
                <a:cubicBezTo>
                  <a:pt x="244672" y="23503"/>
                  <a:pt x="237910" y="24265"/>
                  <a:pt x="233719" y="28646"/>
                </a:cubicBezTo>
                <a:lnTo>
                  <a:pt x="217336" y="45887"/>
                </a:lnTo>
                <a:lnTo>
                  <a:pt x="217336" y="19121"/>
                </a:lnTo>
                <a:cubicBezTo>
                  <a:pt x="217336" y="13121"/>
                  <a:pt x="212954" y="7882"/>
                  <a:pt x="206953" y="7215"/>
                </a:cubicBezTo>
                <a:cubicBezTo>
                  <a:pt x="199905" y="6453"/>
                  <a:pt x="194000" y="11882"/>
                  <a:pt x="194000" y="18836"/>
                </a:cubicBezTo>
                <a:lnTo>
                  <a:pt x="194000" y="45982"/>
                </a:lnTo>
                <a:lnTo>
                  <a:pt x="177617" y="28646"/>
                </a:lnTo>
                <a:cubicBezTo>
                  <a:pt x="173140" y="23979"/>
                  <a:pt x="165805" y="23884"/>
                  <a:pt x="161138" y="28265"/>
                </a:cubicBezTo>
                <a:cubicBezTo>
                  <a:pt x="156471" y="32742"/>
                  <a:pt x="156376" y="40076"/>
                  <a:pt x="160757" y="44744"/>
                </a:cubicBezTo>
                <a:lnTo>
                  <a:pt x="194761" y="79605"/>
                </a:lnTo>
                <a:lnTo>
                  <a:pt x="194761" y="95988"/>
                </a:lnTo>
                <a:lnTo>
                  <a:pt x="186760" y="95988"/>
                </a:lnTo>
                <a:cubicBezTo>
                  <a:pt x="180284" y="96274"/>
                  <a:pt x="175140" y="101513"/>
                  <a:pt x="175140" y="107990"/>
                </a:cubicBezTo>
                <a:cubicBezTo>
                  <a:pt x="175140" y="114467"/>
                  <a:pt x="186760" y="119324"/>
                  <a:pt x="186760" y="119324"/>
                </a:cubicBezTo>
                <a:lnTo>
                  <a:pt x="194000" y="119324"/>
                </a:lnTo>
                <a:lnTo>
                  <a:pt x="194000" y="158091"/>
                </a:lnTo>
                <a:cubicBezTo>
                  <a:pt x="189713" y="159139"/>
                  <a:pt x="185618" y="160758"/>
                  <a:pt x="181808" y="162854"/>
                </a:cubicBezTo>
                <a:lnTo>
                  <a:pt x="115704" y="96750"/>
                </a:lnTo>
                <a:lnTo>
                  <a:pt x="110179" y="60270"/>
                </a:lnTo>
                <a:cubicBezTo>
                  <a:pt x="109227" y="53888"/>
                  <a:pt x="103226" y="49506"/>
                  <a:pt x="96844" y="50459"/>
                </a:cubicBezTo>
                <a:cubicBezTo>
                  <a:pt x="90463" y="51411"/>
                  <a:pt x="86081" y="57412"/>
                  <a:pt x="87034" y="63794"/>
                </a:cubicBezTo>
                <a:lnTo>
                  <a:pt x="90653" y="87701"/>
                </a:lnTo>
                <a:lnTo>
                  <a:pt x="66174" y="83987"/>
                </a:lnTo>
                <a:cubicBezTo>
                  <a:pt x="59792" y="83034"/>
                  <a:pt x="53792" y="87416"/>
                  <a:pt x="52839" y="93797"/>
                </a:cubicBezTo>
                <a:cubicBezTo>
                  <a:pt x="51886" y="100179"/>
                  <a:pt x="56268" y="106180"/>
                  <a:pt x="62650" y="107132"/>
                </a:cubicBezTo>
                <a:lnTo>
                  <a:pt x="98368" y="112466"/>
                </a:lnTo>
                <a:lnTo>
                  <a:pt x="164472" y="178570"/>
                </a:lnTo>
                <a:cubicBezTo>
                  <a:pt x="161234" y="183428"/>
                  <a:pt x="158757" y="188857"/>
                  <a:pt x="157328" y="194667"/>
                </a:cubicBezTo>
                <a:lnTo>
                  <a:pt x="119324" y="194667"/>
                </a:lnTo>
                <a:lnTo>
                  <a:pt x="119324" y="187523"/>
                </a:lnTo>
                <a:cubicBezTo>
                  <a:pt x="119324" y="181523"/>
                  <a:pt x="114942" y="176284"/>
                  <a:pt x="108941" y="175617"/>
                </a:cubicBezTo>
                <a:cubicBezTo>
                  <a:pt x="101893" y="174855"/>
                  <a:pt x="95987" y="180284"/>
                  <a:pt x="95987" y="187238"/>
                </a:cubicBezTo>
                <a:lnTo>
                  <a:pt x="95987" y="194667"/>
                </a:lnTo>
                <a:lnTo>
                  <a:pt x="79795" y="194667"/>
                </a:lnTo>
                <a:lnTo>
                  <a:pt x="44362" y="161139"/>
                </a:lnTo>
                <a:cubicBezTo>
                  <a:pt x="39694" y="156758"/>
                  <a:pt x="32265" y="156948"/>
                  <a:pt x="27884" y="161615"/>
                </a:cubicBezTo>
                <a:cubicBezTo>
                  <a:pt x="23502" y="166283"/>
                  <a:pt x="23693" y="173712"/>
                  <a:pt x="28360" y="178094"/>
                </a:cubicBezTo>
                <a:lnTo>
                  <a:pt x="45886" y="194667"/>
                </a:lnTo>
                <a:lnTo>
                  <a:pt x="18835" y="194667"/>
                </a:lnTo>
                <a:cubicBezTo>
                  <a:pt x="11977" y="194667"/>
                  <a:pt x="6452" y="200573"/>
                  <a:pt x="7214" y="207621"/>
                </a:cubicBezTo>
                <a:cubicBezTo>
                  <a:pt x="7881" y="213527"/>
                  <a:pt x="13120" y="218004"/>
                  <a:pt x="19120" y="218004"/>
                </a:cubicBezTo>
                <a:lnTo>
                  <a:pt x="45600" y="218004"/>
                </a:lnTo>
                <a:lnTo>
                  <a:pt x="28264" y="234672"/>
                </a:lnTo>
                <a:cubicBezTo>
                  <a:pt x="23597" y="239149"/>
                  <a:pt x="23502" y="246483"/>
                  <a:pt x="27884" y="251150"/>
                </a:cubicBezTo>
                <a:cubicBezTo>
                  <a:pt x="30169" y="253532"/>
                  <a:pt x="33218" y="254770"/>
                  <a:pt x="36266" y="254770"/>
                </a:cubicBezTo>
                <a:cubicBezTo>
                  <a:pt x="39218" y="254770"/>
                  <a:pt x="42076" y="253722"/>
                  <a:pt x="44362" y="251531"/>
                </a:cubicBezTo>
                <a:lnTo>
                  <a:pt x="79223" y="218861"/>
                </a:lnTo>
                <a:lnTo>
                  <a:pt x="95892" y="218861"/>
                </a:lnTo>
                <a:lnTo>
                  <a:pt x="95892" y="225528"/>
                </a:lnTo>
                <a:cubicBezTo>
                  <a:pt x="95892" y="232005"/>
                  <a:pt x="101131" y="237149"/>
                  <a:pt x="107512" y="237149"/>
                </a:cubicBezTo>
                <a:cubicBezTo>
                  <a:pt x="113989" y="237149"/>
                  <a:pt x="119228" y="225528"/>
                  <a:pt x="119228" y="225528"/>
                </a:cubicBezTo>
                <a:lnTo>
                  <a:pt x="119228" y="218099"/>
                </a:lnTo>
                <a:lnTo>
                  <a:pt x="157424" y="218099"/>
                </a:lnTo>
                <a:cubicBezTo>
                  <a:pt x="158662" y="223242"/>
                  <a:pt x="160662" y="228005"/>
                  <a:pt x="163329" y="232386"/>
                </a:cubicBezTo>
                <a:lnTo>
                  <a:pt x="97702" y="298204"/>
                </a:lnTo>
                <a:lnTo>
                  <a:pt x="61507" y="303633"/>
                </a:lnTo>
                <a:cubicBezTo>
                  <a:pt x="55125" y="304586"/>
                  <a:pt x="50743" y="310491"/>
                  <a:pt x="51696" y="316873"/>
                </a:cubicBezTo>
                <a:cubicBezTo>
                  <a:pt x="52553" y="322683"/>
                  <a:pt x="57506" y="326779"/>
                  <a:pt x="63221" y="326779"/>
                </a:cubicBezTo>
                <a:cubicBezTo>
                  <a:pt x="63793" y="326779"/>
                  <a:pt x="64364" y="326779"/>
                  <a:pt x="64936" y="326684"/>
                </a:cubicBezTo>
                <a:lnTo>
                  <a:pt x="88748" y="323064"/>
                </a:lnTo>
                <a:lnTo>
                  <a:pt x="85129" y="347163"/>
                </a:lnTo>
                <a:cubicBezTo>
                  <a:pt x="84271" y="353068"/>
                  <a:pt x="87796" y="358878"/>
                  <a:pt x="93511" y="360402"/>
                </a:cubicBezTo>
                <a:cubicBezTo>
                  <a:pt x="94559" y="360688"/>
                  <a:pt x="95606" y="360783"/>
                  <a:pt x="96559" y="360783"/>
                </a:cubicBezTo>
                <a:cubicBezTo>
                  <a:pt x="102178" y="360783"/>
                  <a:pt x="107131" y="356592"/>
                  <a:pt x="108084" y="350877"/>
                </a:cubicBezTo>
                <a:lnTo>
                  <a:pt x="113418" y="315254"/>
                </a:lnTo>
                <a:lnTo>
                  <a:pt x="179902" y="248579"/>
                </a:lnTo>
                <a:cubicBezTo>
                  <a:pt x="184189" y="251150"/>
                  <a:pt x="188856" y="253151"/>
                  <a:pt x="193809" y="254294"/>
                </a:cubicBezTo>
                <a:lnTo>
                  <a:pt x="193809" y="293156"/>
                </a:lnTo>
                <a:lnTo>
                  <a:pt x="186379" y="293156"/>
                </a:lnTo>
                <a:cubicBezTo>
                  <a:pt x="179902" y="293156"/>
                  <a:pt x="174759" y="298395"/>
                  <a:pt x="174759" y="304776"/>
                </a:cubicBezTo>
                <a:cubicBezTo>
                  <a:pt x="174759" y="311253"/>
                  <a:pt x="179998" y="316397"/>
                  <a:pt x="186379" y="316397"/>
                </a:cubicBezTo>
                <a:lnTo>
                  <a:pt x="193809" y="316397"/>
                </a:lnTo>
                <a:lnTo>
                  <a:pt x="193809" y="332589"/>
                </a:lnTo>
                <a:lnTo>
                  <a:pt x="160281" y="368022"/>
                </a:lnTo>
                <a:cubicBezTo>
                  <a:pt x="155900" y="372689"/>
                  <a:pt x="156090" y="380119"/>
                  <a:pt x="160757" y="384500"/>
                </a:cubicBezTo>
                <a:cubicBezTo>
                  <a:pt x="163043" y="386596"/>
                  <a:pt x="165901" y="387644"/>
                  <a:pt x="168758" y="387644"/>
                </a:cubicBezTo>
                <a:cubicBezTo>
                  <a:pt x="171806" y="387644"/>
                  <a:pt x="174950" y="386405"/>
                  <a:pt x="177235" y="384024"/>
                </a:cubicBezTo>
                <a:lnTo>
                  <a:pt x="193809" y="366498"/>
                </a:lnTo>
                <a:lnTo>
                  <a:pt x="193809" y="393549"/>
                </a:lnTo>
                <a:cubicBezTo>
                  <a:pt x="193809" y="400026"/>
                  <a:pt x="199048" y="405170"/>
                  <a:pt x="205429" y="405170"/>
                </a:cubicBezTo>
                <a:cubicBezTo>
                  <a:pt x="211906" y="405170"/>
                  <a:pt x="217050" y="399931"/>
                  <a:pt x="217050" y="393549"/>
                </a:cubicBezTo>
                <a:lnTo>
                  <a:pt x="217050" y="366403"/>
                </a:lnTo>
                <a:lnTo>
                  <a:pt x="233909" y="383738"/>
                </a:lnTo>
                <a:cubicBezTo>
                  <a:pt x="238386" y="388406"/>
                  <a:pt x="245720" y="388501"/>
                  <a:pt x="250387" y="384120"/>
                </a:cubicBezTo>
                <a:cubicBezTo>
                  <a:pt x="255055" y="379643"/>
                  <a:pt x="255150" y="372308"/>
                  <a:pt x="250768" y="367641"/>
                </a:cubicBezTo>
                <a:lnTo>
                  <a:pt x="217812" y="332780"/>
                </a:lnTo>
                <a:lnTo>
                  <a:pt x="217812" y="316397"/>
                </a:lnTo>
                <a:lnTo>
                  <a:pt x="224670" y="316397"/>
                </a:lnTo>
                <a:cubicBezTo>
                  <a:pt x="231147" y="316111"/>
                  <a:pt x="236291" y="310872"/>
                  <a:pt x="236291" y="304395"/>
                </a:cubicBezTo>
                <a:cubicBezTo>
                  <a:pt x="236291" y="297918"/>
                  <a:pt x="224670" y="293061"/>
                  <a:pt x="224670" y="293061"/>
                </a:cubicBezTo>
                <a:lnTo>
                  <a:pt x="216955" y="293061"/>
                </a:lnTo>
                <a:lnTo>
                  <a:pt x="216955" y="254294"/>
                </a:lnTo>
                <a:cubicBezTo>
                  <a:pt x="222765" y="252865"/>
                  <a:pt x="228194" y="250484"/>
                  <a:pt x="233052" y="247150"/>
                </a:cubicBezTo>
                <a:lnTo>
                  <a:pt x="300299" y="314397"/>
                </a:lnTo>
                <a:lnTo>
                  <a:pt x="305633" y="350115"/>
                </a:lnTo>
                <a:cubicBezTo>
                  <a:pt x="306490" y="355925"/>
                  <a:pt x="311538" y="360116"/>
                  <a:pt x="317158" y="360116"/>
                </a:cubicBezTo>
                <a:cubicBezTo>
                  <a:pt x="319253" y="360116"/>
                  <a:pt x="321349" y="359545"/>
                  <a:pt x="323349" y="358307"/>
                </a:cubicBezTo>
                <a:cubicBezTo>
                  <a:pt x="327350" y="355830"/>
                  <a:pt x="329350" y="351068"/>
                  <a:pt x="328683" y="346400"/>
                </a:cubicBezTo>
                <a:lnTo>
                  <a:pt x="325063" y="322112"/>
                </a:lnTo>
                <a:lnTo>
                  <a:pt x="348971" y="325731"/>
                </a:lnTo>
                <a:cubicBezTo>
                  <a:pt x="349543" y="325826"/>
                  <a:pt x="350114" y="325826"/>
                  <a:pt x="350686" y="325826"/>
                </a:cubicBezTo>
                <a:cubicBezTo>
                  <a:pt x="356401" y="325826"/>
                  <a:pt x="361354" y="321636"/>
                  <a:pt x="362211" y="315825"/>
                </a:cubicBezTo>
                <a:cubicBezTo>
                  <a:pt x="363163" y="309444"/>
                  <a:pt x="358782" y="303443"/>
                  <a:pt x="352400" y="302490"/>
                </a:cubicBezTo>
                <a:lnTo>
                  <a:pt x="315919" y="296966"/>
                </a:lnTo>
                <a:lnTo>
                  <a:pt x="248673" y="229719"/>
                </a:lnTo>
                <a:cubicBezTo>
                  <a:pt x="250768" y="225909"/>
                  <a:pt x="252388" y="221813"/>
                  <a:pt x="253435" y="217527"/>
                </a:cubicBezTo>
                <a:lnTo>
                  <a:pt x="292202" y="217527"/>
                </a:lnTo>
                <a:lnTo>
                  <a:pt x="292202" y="224671"/>
                </a:lnTo>
                <a:cubicBezTo>
                  <a:pt x="292202" y="230672"/>
                  <a:pt x="296584" y="235911"/>
                  <a:pt x="302585" y="236577"/>
                </a:cubicBezTo>
                <a:cubicBezTo>
                  <a:pt x="309633" y="237339"/>
                  <a:pt x="315538" y="231910"/>
                  <a:pt x="315538" y="224957"/>
                </a:cubicBezTo>
                <a:lnTo>
                  <a:pt x="315538" y="217527"/>
                </a:lnTo>
                <a:lnTo>
                  <a:pt x="331731" y="217527"/>
                </a:lnTo>
                <a:lnTo>
                  <a:pt x="367164" y="251055"/>
                </a:lnTo>
                <a:cubicBezTo>
                  <a:pt x="369450" y="253151"/>
                  <a:pt x="372308" y="254198"/>
                  <a:pt x="375165" y="254198"/>
                </a:cubicBezTo>
                <a:cubicBezTo>
                  <a:pt x="378213" y="254198"/>
                  <a:pt x="381356" y="252960"/>
                  <a:pt x="383642" y="250579"/>
                </a:cubicBezTo>
                <a:cubicBezTo>
                  <a:pt x="388024" y="245912"/>
                  <a:pt x="387833" y="238482"/>
                  <a:pt x="383166" y="234101"/>
                </a:cubicBezTo>
                <a:lnTo>
                  <a:pt x="365640" y="217527"/>
                </a:lnTo>
                <a:lnTo>
                  <a:pt x="392691" y="217527"/>
                </a:lnTo>
                <a:cubicBezTo>
                  <a:pt x="399168" y="217527"/>
                  <a:pt x="404311" y="212288"/>
                  <a:pt x="404311" y="205907"/>
                </a:cubicBezTo>
                <a:cubicBezTo>
                  <a:pt x="404978" y="200097"/>
                  <a:pt x="399739" y="194858"/>
                  <a:pt x="393262" y="194858"/>
                </a:cubicBezTo>
                <a:close/>
                <a:moveTo>
                  <a:pt x="206001" y="232767"/>
                </a:moveTo>
                <a:cubicBezTo>
                  <a:pt x="192190" y="232767"/>
                  <a:pt x="180855" y="222004"/>
                  <a:pt x="179902" y="208383"/>
                </a:cubicBezTo>
                <a:cubicBezTo>
                  <a:pt x="179998" y="207812"/>
                  <a:pt x="180093" y="207145"/>
                  <a:pt x="180093" y="206573"/>
                </a:cubicBezTo>
                <a:cubicBezTo>
                  <a:pt x="180093" y="205907"/>
                  <a:pt x="179998" y="205335"/>
                  <a:pt x="179902" y="204764"/>
                </a:cubicBezTo>
                <a:cubicBezTo>
                  <a:pt x="180855" y="191143"/>
                  <a:pt x="192190" y="180380"/>
                  <a:pt x="206001" y="180380"/>
                </a:cubicBezTo>
                <a:cubicBezTo>
                  <a:pt x="220479" y="180380"/>
                  <a:pt x="232195" y="192096"/>
                  <a:pt x="232195" y="206573"/>
                </a:cubicBezTo>
                <a:cubicBezTo>
                  <a:pt x="232195" y="220956"/>
                  <a:pt x="220479" y="232767"/>
                  <a:pt x="206001" y="232767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4" name="Google Shape;1514;p55"/>
          <p:cNvGrpSpPr/>
          <p:nvPr/>
        </p:nvGrpSpPr>
        <p:grpSpPr>
          <a:xfrm>
            <a:off x="2835299" y="4263772"/>
            <a:ext cx="365379" cy="384905"/>
            <a:chOff x="2835298" y="4263771"/>
            <a:chExt cx="365379" cy="384905"/>
          </a:xfrm>
          <a:solidFill>
            <a:srgbClr val="027794"/>
          </a:solidFill>
        </p:grpSpPr>
        <p:sp>
          <p:nvSpPr>
            <p:cNvPr id="1515" name="Google Shape;1515;p55"/>
            <p:cNvSpPr/>
            <p:nvPr/>
          </p:nvSpPr>
          <p:spPr>
            <a:xfrm>
              <a:off x="2857777" y="4263771"/>
              <a:ext cx="342900" cy="323850"/>
            </a:xfrm>
            <a:custGeom>
              <a:avLst/>
              <a:gdLst/>
              <a:ahLst/>
              <a:cxnLst/>
              <a:rect l="l" t="t" r="r" b="b"/>
              <a:pathLst>
                <a:path w="342900" h="323850" extrusionOk="0">
                  <a:moveTo>
                    <a:pt x="339947" y="118110"/>
                  </a:moveTo>
                  <a:cubicBezTo>
                    <a:pt x="339947" y="81343"/>
                    <a:pt x="310039" y="51530"/>
                    <a:pt x="273367" y="51530"/>
                  </a:cubicBezTo>
                  <a:cubicBezTo>
                    <a:pt x="270891" y="51530"/>
                    <a:pt x="268510" y="51625"/>
                    <a:pt x="266129" y="51911"/>
                  </a:cubicBezTo>
                  <a:cubicBezTo>
                    <a:pt x="253460" y="24765"/>
                    <a:pt x="226314" y="7144"/>
                    <a:pt x="195739" y="7144"/>
                  </a:cubicBezTo>
                  <a:cubicBezTo>
                    <a:pt x="165163" y="7144"/>
                    <a:pt x="137922" y="24765"/>
                    <a:pt x="125349" y="51911"/>
                  </a:cubicBezTo>
                  <a:cubicBezTo>
                    <a:pt x="122968" y="51625"/>
                    <a:pt x="120491" y="51530"/>
                    <a:pt x="118110" y="51530"/>
                  </a:cubicBezTo>
                  <a:cubicBezTo>
                    <a:pt x="81343" y="51530"/>
                    <a:pt x="51530" y="81439"/>
                    <a:pt x="51530" y="118110"/>
                  </a:cubicBezTo>
                  <a:cubicBezTo>
                    <a:pt x="51530" y="126682"/>
                    <a:pt x="53150" y="134969"/>
                    <a:pt x="56197" y="142684"/>
                  </a:cubicBezTo>
                  <a:cubicBezTo>
                    <a:pt x="27908" y="150400"/>
                    <a:pt x="7144" y="176308"/>
                    <a:pt x="7144" y="206978"/>
                  </a:cubicBezTo>
                  <a:cubicBezTo>
                    <a:pt x="7144" y="227266"/>
                    <a:pt x="16192" y="245364"/>
                    <a:pt x="30575" y="257651"/>
                  </a:cubicBezTo>
                  <a:lnTo>
                    <a:pt x="8287" y="302800"/>
                  </a:lnTo>
                  <a:cubicBezTo>
                    <a:pt x="5429" y="308705"/>
                    <a:pt x="8192" y="315849"/>
                    <a:pt x="14478" y="318135"/>
                  </a:cubicBezTo>
                  <a:cubicBezTo>
                    <a:pt x="19812" y="320040"/>
                    <a:pt x="25813" y="317468"/>
                    <a:pt x="28289" y="312325"/>
                  </a:cubicBezTo>
                  <a:lnTo>
                    <a:pt x="49625" y="269081"/>
                  </a:lnTo>
                  <a:cubicBezTo>
                    <a:pt x="57150" y="272034"/>
                    <a:pt x="65246" y="273558"/>
                    <a:pt x="73723" y="273558"/>
                  </a:cubicBezTo>
                  <a:lnTo>
                    <a:pt x="89154" y="273558"/>
                  </a:lnTo>
                  <a:lnTo>
                    <a:pt x="74962" y="302419"/>
                  </a:lnTo>
                  <a:cubicBezTo>
                    <a:pt x="72485" y="307562"/>
                    <a:pt x="74009" y="313849"/>
                    <a:pt x="78772" y="316897"/>
                  </a:cubicBezTo>
                  <a:cubicBezTo>
                    <a:pt x="84487" y="320516"/>
                    <a:pt x="91821" y="318325"/>
                    <a:pt x="94679" y="312420"/>
                  </a:cubicBezTo>
                  <a:lnTo>
                    <a:pt x="113824" y="273463"/>
                  </a:lnTo>
                  <a:lnTo>
                    <a:pt x="155734" y="273463"/>
                  </a:lnTo>
                  <a:lnTo>
                    <a:pt x="141542" y="302323"/>
                  </a:lnTo>
                  <a:cubicBezTo>
                    <a:pt x="139065" y="307467"/>
                    <a:pt x="140589" y="313753"/>
                    <a:pt x="145351" y="316801"/>
                  </a:cubicBezTo>
                  <a:cubicBezTo>
                    <a:pt x="151067" y="320421"/>
                    <a:pt x="158401" y="318230"/>
                    <a:pt x="161258" y="312325"/>
                  </a:cubicBezTo>
                  <a:lnTo>
                    <a:pt x="180404" y="273367"/>
                  </a:lnTo>
                  <a:lnTo>
                    <a:pt x="222313" y="273367"/>
                  </a:lnTo>
                  <a:lnTo>
                    <a:pt x="208026" y="302514"/>
                  </a:lnTo>
                  <a:cubicBezTo>
                    <a:pt x="205359" y="308038"/>
                    <a:pt x="207550" y="314706"/>
                    <a:pt x="213074" y="317373"/>
                  </a:cubicBezTo>
                  <a:cubicBezTo>
                    <a:pt x="218599" y="320040"/>
                    <a:pt x="225266" y="317849"/>
                    <a:pt x="227933" y="312325"/>
                  </a:cubicBezTo>
                  <a:lnTo>
                    <a:pt x="248507" y="270510"/>
                  </a:lnTo>
                  <a:cubicBezTo>
                    <a:pt x="275749" y="262128"/>
                    <a:pt x="295656" y="236791"/>
                    <a:pt x="295656" y="206788"/>
                  </a:cubicBezTo>
                  <a:cubicBezTo>
                    <a:pt x="295656" y="198120"/>
                    <a:pt x="294037" y="189833"/>
                    <a:pt x="290989" y="182213"/>
                  </a:cubicBezTo>
                  <a:cubicBezTo>
                    <a:pt x="319183" y="174688"/>
                    <a:pt x="339947" y="148780"/>
                    <a:pt x="339947" y="118110"/>
                  </a:cubicBezTo>
                  <a:close/>
                  <a:moveTo>
                    <a:pt x="228314" y="251365"/>
                  </a:moveTo>
                  <a:lnTo>
                    <a:pt x="74200" y="251365"/>
                  </a:lnTo>
                  <a:cubicBezTo>
                    <a:pt x="50387" y="251365"/>
                    <a:pt x="30289" y="232886"/>
                    <a:pt x="29146" y="209074"/>
                  </a:cubicBezTo>
                  <a:cubicBezTo>
                    <a:pt x="27908" y="183642"/>
                    <a:pt x="48292" y="162496"/>
                    <a:pt x="73533" y="162496"/>
                  </a:cubicBezTo>
                  <a:cubicBezTo>
                    <a:pt x="77438" y="162496"/>
                    <a:pt x="81248" y="162973"/>
                    <a:pt x="84963" y="164020"/>
                  </a:cubicBezTo>
                  <a:cubicBezTo>
                    <a:pt x="90678" y="165544"/>
                    <a:pt x="96583" y="162306"/>
                    <a:pt x="98393" y="156686"/>
                  </a:cubicBezTo>
                  <a:cubicBezTo>
                    <a:pt x="105823" y="133636"/>
                    <a:pt x="127063" y="118110"/>
                    <a:pt x="151257" y="118110"/>
                  </a:cubicBezTo>
                  <a:cubicBezTo>
                    <a:pt x="175450" y="118110"/>
                    <a:pt x="196691" y="133636"/>
                    <a:pt x="204121" y="156686"/>
                  </a:cubicBezTo>
                  <a:cubicBezTo>
                    <a:pt x="205930" y="162306"/>
                    <a:pt x="211836" y="165544"/>
                    <a:pt x="217551" y="164020"/>
                  </a:cubicBezTo>
                  <a:cubicBezTo>
                    <a:pt x="221266" y="163068"/>
                    <a:pt x="225076" y="162496"/>
                    <a:pt x="228981" y="162496"/>
                  </a:cubicBezTo>
                  <a:cubicBezTo>
                    <a:pt x="254222" y="162496"/>
                    <a:pt x="274510" y="183547"/>
                    <a:pt x="273367" y="209074"/>
                  </a:cubicBezTo>
                  <a:cubicBezTo>
                    <a:pt x="272225" y="232886"/>
                    <a:pt x="252127" y="251365"/>
                    <a:pt x="228314" y="251365"/>
                  </a:cubicBezTo>
                  <a:close/>
                  <a:moveTo>
                    <a:pt x="278321" y="161925"/>
                  </a:moveTo>
                  <a:cubicBezTo>
                    <a:pt x="266129" y="148495"/>
                    <a:pt x="248507" y="140017"/>
                    <a:pt x="228981" y="140017"/>
                  </a:cubicBezTo>
                  <a:cubicBezTo>
                    <a:pt x="226504" y="140017"/>
                    <a:pt x="224123" y="140113"/>
                    <a:pt x="221742" y="140398"/>
                  </a:cubicBezTo>
                  <a:cubicBezTo>
                    <a:pt x="209074" y="113252"/>
                    <a:pt x="181927" y="95631"/>
                    <a:pt x="151352" y="95631"/>
                  </a:cubicBezTo>
                  <a:cubicBezTo>
                    <a:pt x="120777" y="95631"/>
                    <a:pt x="93535" y="113252"/>
                    <a:pt x="80963" y="140398"/>
                  </a:cubicBezTo>
                  <a:cubicBezTo>
                    <a:pt x="80581" y="140398"/>
                    <a:pt x="80200" y="140303"/>
                    <a:pt x="79819" y="140303"/>
                  </a:cubicBezTo>
                  <a:cubicBezTo>
                    <a:pt x="75819" y="133540"/>
                    <a:pt x="73723" y="125825"/>
                    <a:pt x="73723" y="117824"/>
                  </a:cubicBezTo>
                  <a:cubicBezTo>
                    <a:pt x="73723" y="93345"/>
                    <a:pt x="93631" y="73438"/>
                    <a:pt x="118110" y="73438"/>
                  </a:cubicBezTo>
                  <a:cubicBezTo>
                    <a:pt x="122015" y="73438"/>
                    <a:pt x="125825" y="73914"/>
                    <a:pt x="129540" y="74962"/>
                  </a:cubicBezTo>
                  <a:cubicBezTo>
                    <a:pt x="135255" y="76486"/>
                    <a:pt x="141160" y="73247"/>
                    <a:pt x="142970" y="67627"/>
                  </a:cubicBezTo>
                  <a:cubicBezTo>
                    <a:pt x="150400" y="44577"/>
                    <a:pt x="171640" y="29051"/>
                    <a:pt x="195834" y="29051"/>
                  </a:cubicBezTo>
                  <a:cubicBezTo>
                    <a:pt x="220027" y="29051"/>
                    <a:pt x="241268" y="44577"/>
                    <a:pt x="248698" y="67627"/>
                  </a:cubicBezTo>
                  <a:cubicBezTo>
                    <a:pt x="250508" y="73247"/>
                    <a:pt x="256413" y="76486"/>
                    <a:pt x="262128" y="74962"/>
                  </a:cubicBezTo>
                  <a:cubicBezTo>
                    <a:pt x="265843" y="74009"/>
                    <a:pt x="269653" y="73438"/>
                    <a:pt x="273558" y="73438"/>
                  </a:cubicBezTo>
                  <a:cubicBezTo>
                    <a:pt x="298037" y="73438"/>
                    <a:pt x="317944" y="93345"/>
                    <a:pt x="317944" y="117824"/>
                  </a:cubicBezTo>
                  <a:cubicBezTo>
                    <a:pt x="317754" y="140589"/>
                    <a:pt x="300514" y="159448"/>
                    <a:pt x="278321" y="1619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55"/>
            <p:cNvSpPr/>
            <p:nvPr/>
          </p:nvSpPr>
          <p:spPr>
            <a:xfrm>
              <a:off x="2868635" y="46201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55"/>
            <p:cNvSpPr/>
            <p:nvPr/>
          </p:nvSpPr>
          <p:spPr>
            <a:xfrm>
              <a:off x="2935215" y="46201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55"/>
            <p:cNvSpPr/>
            <p:nvPr/>
          </p:nvSpPr>
          <p:spPr>
            <a:xfrm>
              <a:off x="3001795" y="46201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55"/>
            <p:cNvSpPr/>
            <p:nvPr/>
          </p:nvSpPr>
          <p:spPr>
            <a:xfrm>
              <a:off x="3068470" y="46201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5"/>
            <p:cNvSpPr/>
            <p:nvPr/>
          </p:nvSpPr>
          <p:spPr>
            <a:xfrm>
              <a:off x="2835298" y="458676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5"/>
            <p:cNvSpPr/>
            <p:nvPr/>
          </p:nvSpPr>
          <p:spPr>
            <a:xfrm>
              <a:off x="2901878" y="458676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5"/>
            <p:cNvSpPr/>
            <p:nvPr/>
          </p:nvSpPr>
          <p:spPr>
            <a:xfrm>
              <a:off x="2968553" y="458676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5"/>
            <p:cNvSpPr/>
            <p:nvPr/>
          </p:nvSpPr>
          <p:spPr>
            <a:xfrm>
              <a:off x="3035132" y="4586763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443"/>
                    <a:pt x="24443" y="29432"/>
                    <a:pt x="18288" y="29432"/>
                  </a:cubicBezTo>
                  <a:cubicBezTo>
                    <a:pt x="12133" y="29432"/>
                    <a:pt x="7144" y="24443"/>
                    <a:pt x="7144" y="18288"/>
                  </a:cubicBezTo>
                  <a:cubicBezTo>
                    <a:pt x="7144" y="12133"/>
                    <a:pt x="12133" y="7144"/>
                    <a:pt x="18288" y="7144"/>
                  </a:cubicBezTo>
                  <a:cubicBezTo>
                    <a:pt x="24443" y="7144"/>
                    <a:pt x="29432" y="12133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55"/>
          <p:cNvGrpSpPr/>
          <p:nvPr/>
        </p:nvGrpSpPr>
        <p:grpSpPr>
          <a:xfrm>
            <a:off x="2176739" y="5552206"/>
            <a:ext cx="257175" cy="402061"/>
            <a:chOff x="2176739" y="5552206"/>
            <a:chExt cx="257175" cy="402061"/>
          </a:xfrm>
          <a:solidFill>
            <a:srgbClr val="027794"/>
          </a:solidFill>
        </p:grpSpPr>
        <p:sp>
          <p:nvSpPr>
            <p:cNvPr id="1525" name="Google Shape;1525;p55"/>
            <p:cNvSpPr/>
            <p:nvPr/>
          </p:nvSpPr>
          <p:spPr>
            <a:xfrm>
              <a:off x="2176739" y="5620892"/>
              <a:ext cx="257175" cy="333375"/>
            </a:xfrm>
            <a:custGeom>
              <a:avLst/>
              <a:gdLst/>
              <a:ahLst/>
              <a:cxnLst/>
              <a:rect l="l" t="t" r="r" b="b"/>
              <a:pathLst>
                <a:path w="257175" h="333375" extrusionOk="0">
                  <a:moveTo>
                    <a:pt x="250603" y="128873"/>
                  </a:moveTo>
                  <a:cubicBezTo>
                    <a:pt x="250603" y="61722"/>
                    <a:pt x="196025" y="7144"/>
                    <a:pt x="128873" y="7144"/>
                  </a:cubicBezTo>
                  <a:cubicBezTo>
                    <a:pt x="61722" y="7144"/>
                    <a:pt x="7144" y="61722"/>
                    <a:pt x="7144" y="128873"/>
                  </a:cubicBezTo>
                  <a:cubicBezTo>
                    <a:pt x="7144" y="170021"/>
                    <a:pt x="28194" y="208502"/>
                    <a:pt x="62389" y="230886"/>
                  </a:cubicBezTo>
                  <a:lnTo>
                    <a:pt x="62389" y="268319"/>
                  </a:lnTo>
                  <a:cubicBezTo>
                    <a:pt x="62389" y="305658"/>
                    <a:pt x="92678" y="336328"/>
                    <a:pt x="130016" y="335661"/>
                  </a:cubicBezTo>
                  <a:cubicBezTo>
                    <a:pt x="166116" y="334994"/>
                    <a:pt x="195263" y="305467"/>
                    <a:pt x="195263" y="269272"/>
                  </a:cubicBezTo>
                  <a:lnTo>
                    <a:pt x="195263" y="247745"/>
                  </a:lnTo>
                  <a:cubicBezTo>
                    <a:pt x="195263" y="247745"/>
                    <a:pt x="195263" y="230981"/>
                    <a:pt x="195263" y="230981"/>
                  </a:cubicBezTo>
                  <a:cubicBezTo>
                    <a:pt x="229552" y="208502"/>
                    <a:pt x="250603" y="170021"/>
                    <a:pt x="250603" y="128873"/>
                  </a:cubicBezTo>
                  <a:close/>
                  <a:moveTo>
                    <a:pt x="171926" y="269748"/>
                  </a:moveTo>
                  <a:cubicBezTo>
                    <a:pt x="171926" y="294704"/>
                    <a:pt x="150685" y="314706"/>
                    <a:pt x="125254" y="312706"/>
                  </a:cubicBezTo>
                  <a:cubicBezTo>
                    <a:pt x="102775" y="310896"/>
                    <a:pt x="85630" y="291751"/>
                    <a:pt x="85630" y="269177"/>
                  </a:cubicBezTo>
                  <a:lnTo>
                    <a:pt x="85630" y="259937"/>
                  </a:lnTo>
                  <a:lnTo>
                    <a:pt x="171926" y="259937"/>
                  </a:lnTo>
                  <a:lnTo>
                    <a:pt x="171926" y="269748"/>
                  </a:lnTo>
                  <a:close/>
                  <a:moveTo>
                    <a:pt x="177927" y="213932"/>
                  </a:moveTo>
                  <a:cubicBezTo>
                    <a:pt x="174308" y="216027"/>
                    <a:pt x="171926" y="219933"/>
                    <a:pt x="171926" y="224124"/>
                  </a:cubicBezTo>
                  <a:lnTo>
                    <a:pt x="171926" y="235839"/>
                  </a:lnTo>
                  <a:lnTo>
                    <a:pt x="140017" y="235839"/>
                  </a:lnTo>
                  <a:lnTo>
                    <a:pt x="140017" y="174974"/>
                  </a:lnTo>
                  <a:cubicBezTo>
                    <a:pt x="155067" y="170021"/>
                    <a:pt x="166021" y="155829"/>
                    <a:pt x="166116" y="139065"/>
                  </a:cubicBezTo>
                  <a:cubicBezTo>
                    <a:pt x="166211" y="132874"/>
                    <a:pt x="161544" y="127540"/>
                    <a:pt x="155448" y="126968"/>
                  </a:cubicBezTo>
                  <a:cubicBezTo>
                    <a:pt x="148590" y="126397"/>
                    <a:pt x="142780" y="131826"/>
                    <a:pt x="142780" y="138684"/>
                  </a:cubicBezTo>
                  <a:cubicBezTo>
                    <a:pt x="142780" y="146685"/>
                    <a:pt x="136303" y="153257"/>
                    <a:pt x="128302" y="153257"/>
                  </a:cubicBezTo>
                  <a:cubicBezTo>
                    <a:pt x="120301" y="153257"/>
                    <a:pt x="113824" y="146685"/>
                    <a:pt x="113824" y="138684"/>
                  </a:cubicBezTo>
                  <a:cubicBezTo>
                    <a:pt x="113824" y="133826"/>
                    <a:pt x="110966" y="129350"/>
                    <a:pt x="106489" y="127730"/>
                  </a:cubicBezTo>
                  <a:cubicBezTo>
                    <a:pt x="98298" y="124778"/>
                    <a:pt x="90583" y="130778"/>
                    <a:pt x="90583" y="138684"/>
                  </a:cubicBezTo>
                  <a:cubicBezTo>
                    <a:pt x="90583" y="155638"/>
                    <a:pt x="101537" y="169926"/>
                    <a:pt x="116681" y="174974"/>
                  </a:cubicBezTo>
                  <a:lnTo>
                    <a:pt x="116681" y="235839"/>
                  </a:lnTo>
                  <a:lnTo>
                    <a:pt x="85630" y="235839"/>
                  </a:lnTo>
                  <a:lnTo>
                    <a:pt x="85630" y="224124"/>
                  </a:lnTo>
                  <a:cubicBezTo>
                    <a:pt x="85630" y="219933"/>
                    <a:pt x="83344" y="216027"/>
                    <a:pt x="79629" y="213932"/>
                  </a:cubicBezTo>
                  <a:cubicBezTo>
                    <a:pt x="49054" y="196405"/>
                    <a:pt x="30099" y="163639"/>
                    <a:pt x="30099" y="128492"/>
                  </a:cubicBezTo>
                  <a:cubicBezTo>
                    <a:pt x="30099" y="74200"/>
                    <a:pt x="74295" y="30004"/>
                    <a:pt x="128683" y="30004"/>
                  </a:cubicBezTo>
                  <a:cubicBezTo>
                    <a:pt x="183071" y="30004"/>
                    <a:pt x="227267" y="74200"/>
                    <a:pt x="227267" y="128492"/>
                  </a:cubicBezTo>
                  <a:cubicBezTo>
                    <a:pt x="227457" y="163639"/>
                    <a:pt x="208502" y="196405"/>
                    <a:pt x="177927" y="2139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55"/>
            <p:cNvSpPr/>
            <p:nvPr/>
          </p:nvSpPr>
          <p:spPr>
            <a:xfrm>
              <a:off x="2286372" y="5552206"/>
              <a:ext cx="28575" cy="57150"/>
            </a:xfrm>
            <a:custGeom>
              <a:avLst/>
              <a:gdLst/>
              <a:ahLst/>
              <a:cxnLst/>
              <a:rect l="l" t="t" r="r" b="b"/>
              <a:pathLst>
                <a:path w="28575" h="57150" extrusionOk="0">
                  <a:moveTo>
                    <a:pt x="7144" y="19156"/>
                  </a:moveTo>
                  <a:lnTo>
                    <a:pt x="7144" y="38873"/>
                  </a:lnTo>
                  <a:cubicBezTo>
                    <a:pt x="7144" y="45159"/>
                    <a:pt x="12001" y="50589"/>
                    <a:pt x="18288" y="50874"/>
                  </a:cubicBezTo>
                  <a:cubicBezTo>
                    <a:pt x="24955" y="51160"/>
                    <a:pt x="30480" y="45826"/>
                    <a:pt x="30480" y="39254"/>
                  </a:cubicBezTo>
                  <a:lnTo>
                    <a:pt x="30480" y="18775"/>
                  </a:lnTo>
                  <a:cubicBezTo>
                    <a:pt x="30480" y="12203"/>
                    <a:pt x="24955" y="6869"/>
                    <a:pt x="18288" y="7155"/>
                  </a:cubicBezTo>
                  <a:cubicBezTo>
                    <a:pt x="12001" y="7345"/>
                    <a:pt x="7144" y="12870"/>
                    <a:pt x="7144" y="191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55"/>
            <p:cNvSpPr/>
            <p:nvPr/>
          </p:nvSpPr>
          <p:spPr>
            <a:xfrm>
              <a:off x="2234940" y="5560412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37240" y="34097"/>
                  </a:moveTo>
                  <a:lnTo>
                    <a:pt x="29906" y="14761"/>
                  </a:lnTo>
                  <a:cubicBezTo>
                    <a:pt x="27619" y="8665"/>
                    <a:pt x="20857" y="5617"/>
                    <a:pt x="14761" y="7903"/>
                  </a:cubicBezTo>
                  <a:cubicBezTo>
                    <a:pt x="8665" y="10189"/>
                    <a:pt x="5617" y="16951"/>
                    <a:pt x="7903" y="23048"/>
                  </a:cubicBezTo>
                  <a:lnTo>
                    <a:pt x="15237" y="42383"/>
                  </a:lnTo>
                  <a:cubicBezTo>
                    <a:pt x="17047" y="47050"/>
                    <a:pt x="21523" y="50003"/>
                    <a:pt x="26286" y="50003"/>
                  </a:cubicBezTo>
                  <a:cubicBezTo>
                    <a:pt x="27715" y="50003"/>
                    <a:pt x="29048" y="49717"/>
                    <a:pt x="30477" y="49241"/>
                  </a:cubicBezTo>
                  <a:cubicBezTo>
                    <a:pt x="36478" y="46955"/>
                    <a:pt x="39526" y="40192"/>
                    <a:pt x="37240" y="340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5"/>
            <p:cNvSpPr/>
            <p:nvPr/>
          </p:nvSpPr>
          <p:spPr>
            <a:xfrm>
              <a:off x="2330381" y="5560507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30382" y="7903"/>
                  </a:moveTo>
                  <a:cubicBezTo>
                    <a:pt x="24286" y="5617"/>
                    <a:pt x="17523" y="8665"/>
                    <a:pt x="15237" y="14761"/>
                  </a:cubicBezTo>
                  <a:lnTo>
                    <a:pt x="7903" y="34096"/>
                  </a:lnTo>
                  <a:cubicBezTo>
                    <a:pt x="5617" y="40193"/>
                    <a:pt x="8665" y="46955"/>
                    <a:pt x="14761" y="49241"/>
                  </a:cubicBezTo>
                  <a:cubicBezTo>
                    <a:pt x="16094" y="49718"/>
                    <a:pt x="17523" y="50003"/>
                    <a:pt x="18952" y="50003"/>
                  </a:cubicBezTo>
                  <a:cubicBezTo>
                    <a:pt x="23714" y="50003"/>
                    <a:pt x="28191" y="47146"/>
                    <a:pt x="30001" y="42383"/>
                  </a:cubicBezTo>
                  <a:lnTo>
                    <a:pt x="37335" y="23048"/>
                  </a:lnTo>
                  <a:cubicBezTo>
                    <a:pt x="39526" y="16952"/>
                    <a:pt x="36478" y="10189"/>
                    <a:pt x="30382" y="79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55"/>
          <p:cNvGrpSpPr/>
          <p:nvPr/>
        </p:nvGrpSpPr>
        <p:grpSpPr>
          <a:xfrm>
            <a:off x="2088252" y="2905696"/>
            <a:ext cx="390525" cy="390525"/>
            <a:chOff x="2088252" y="2905696"/>
            <a:chExt cx="390525" cy="390525"/>
          </a:xfrm>
          <a:solidFill>
            <a:srgbClr val="027794"/>
          </a:solidFill>
        </p:grpSpPr>
        <p:sp>
          <p:nvSpPr>
            <p:cNvPr id="1530" name="Google Shape;1530;p55"/>
            <p:cNvSpPr/>
            <p:nvPr/>
          </p:nvSpPr>
          <p:spPr>
            <a:xfrm>
              <a:off x="2088252" y="290569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374999"/>
                  </a:lnTo>
                  <a:cubicBezTo>
                    <a:pt x="7144" y="381095"/>
                    <a:pt x="12097" y="386144"/>
                    <a:pt x="18288" y="386144"/>
                  </a:cubicBezTo>
                  <a:lnTo>
                    <a:pt x="374999" y="386144"/>
                  </a:lnTo>
                  <a:cubicBezTo>
                    <a:pt x="381095" y="386144"/>
                    <a:pt x="386144" y="381191"/>
                    <a:pt x="386144" y="374999"/>
                  </a:cubicBezTo>
                  <a:lnTo>
                    <a:pt x="386144" y="18288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95917"/>
                  </a:moveTo>
                  <a:lnTo>
                    <a:pt x="296609" y="95917"/>
                  </a:lnTo>
                  <a:lnTo>
                    <a:pt x="296609" y="29337"/>
                  </a:lnTo>
                  <a:lnTo>
                    <a:pt x="363950" y="29337"/>
                  </a:lnTo>
                  <a:lnTo>
                    <a:pt x="363950" y="95917"/>
                  </a:lnTo>
                  <a:close/>
                  <a:moveTo>
                    <a:pt x="274415" y="29337"/>
                  </a:moveTo>
                  <a:lnTo>
                    <a:pt x="274415" y="95917"/>
                  </a:lnTo>
                  <a:lnTo>
                    <a:pt x="29432" y="95917"/>
                  </a:lnTo>
                  <a:lnTo>
                    <a:pt x="29432" y="29337"/>
                  </a:lnTo>
                  <a:lnTo>
                    <a:pt x="274415" y="29337"/>
                  </a:lnTo>
                  <a:close/>
                  <a:moveTo>
                    <a:pt x="29432" y="363855"/>
                  </a:moveTo>
                  <a:lnTo>
                    <a:pt x="29432" y="118110"/>
                  </a:lnTo>
                  <a:lnTo>
                    <a:pt x="363950" y="118110"/>
                  </a:lnTo>
                  <a:lnTo>
                    <a:pt x="363950" y="363855"/>
                  </a:lnTo>
                  <a:lnTo>
                    <a:pt x="29432" y="3638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55"/>
            <p:cNvSpPr/>
            <p:nvPr/>
          </p:nvSpPr>
          <p:spPr>
            <a:xfrm>
              <a:off x="2133401" y="29497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55"/>
            <p:cNvSpPr/>
            <p:nvPr/>
          </p:nvSpPr>
          <p:spPr>
            <a:xfrm>
              <a:off x="2177787" y="29497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5"/>
            <p:cNvSpPr/>
            <p:nvPr/>
          </p:nvSpPr>
          <p:spPr>
            <a:xfrm>
              <a:off x="2222173" y="294970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9432" y="18288"/>
                  </a:moveTo>
                  <a:cubicBezTo>
                    <a:pt x="29432" y="24384"/>
                    <a:pt x="24479" y="29432"/>
                    <a:pt x="18288" y="29432"/>
                  </a:cubicBezTo>
                  <a:cubicBezTo>
                    <a:pt x="12097" y="29432"/>
                    <a:pt x="7144" y="24479"/>
                    <a:pt x="7144" y="18288"/>
                  </a:cubicBezTo>
                  <a:cubicBezTo>
                    <a:pt x="7144" y="12192"/>
                    <a:pt x="12097" y="7144"/>
                    <a:pt x="18288" y="7144"/>
                  </a:cubicBezTo>
                  <a:cubicBezTo>
                    <a:pt x="24479" y="7144"/>
                    <a:pt x="29432" y="12192"/>
                    <a:pt x="29432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5"/>
            <p:cNvSpPr/>
            <p:nvPr/>
          </p:nvSpPr>
          <p:spPr>
            <a:xfrm>
              <a:off x="2355523" y="3084025"/>
              <a:ext cx="76200" cy="123825"/>
            </a:xfrm>
            <a:custGeom>
              <a:avLst/>
              <a:gdLst/>
              <a:ahLst/>
              <a:cxnLst/>
              <a:rect l="l" t="t" r="r" b="b"/>
              <a:pathLst>
                <a:path w="76200" h="123825" extrusionOk="0">
                  <a:moveTo>
                    <a:pt x="63056" y="95991"/>
                  </a:moveTo>
                  <a:lnTo>
                    <a:pt x="29337" y="95991"/>
                  </a:ln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107040"/>
                  </a:lnTo>
                  <a:cubicBezTo>
                    <a:pt x="7144" y="113136"/>
                    <a:pt x="12097" y="118184"/>
                    <a:pt x="18288" y="118184"/>
                  </a:cubicBezTo>
                  <a:lnTo>
                    <a:pt x="63437" y="118184"/>
                  </a:lnTo>
                  <a:cubicBezTo>
                    <a:pt x="70009" y="118184"/>
                    <a:pt x="75248" y="112564"/>
                    <a:pt x="74486" y="105801"/>
                  </a:cubicBezTo>
                  <a:cubicBezTo>
                    <a:pt x="73724" y="100182"/>
                    <a:pt x="68771" y="95991"/>
                    <a:pt x="63056" y="959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5"/>
            <p:cNvSpPr/>
            <p:nvPr/>
          </p:nvSpPr>
          <p:spPr>
            <a:xfrm>
              <a:off x="2244462" y="3083718"/>
              <a:ext cx="95250" cy="123825"/>
            </a:xfrm>
            <a:custGeom>
              <a:avLst/>
              <a:gdLst/>
              <a:ahLst/>
              <a:cxnLst/>
              <a:rect l="l" t="t" r="r" b="b"/>
              <a:pathLst>
                <a:path w="95250" h="123825" extrusionOk="0">
                  <a:moveTo>
                    <a:pt x="51530" y="7144"/>
                  </a:moveTo>
                  <a:cubicBezTo>
                    <a:pt x="27051" y="7144"/>
                    <a:pt x="7144" y="27051"/>
                    <a:pt x="7144" y="51530"/>
                  </a:cubicBezTo>
                  <a:lnTo>
                    <a:pt x="7144" y="73724"/>
                  </a:lnTo>
                  <a:cubicBezTo>
                    <a:pt x="7144" y="98203"/>
                    <a:pt x="27051" y="118110"/>
                    <a:pt x="51530" y="118110"/>
                  </a:cubicBezTo>
                  <a:cubicBezTo>
                    <a:pt x="59722" y="118110"/>
                    <a:pt x="67437" y="115824"/>
                    <a:pt x="74104" y="111919"/>
                  </a:cubicBezTo>
                  <a:lnTo>
                    <a:pt x="77057" y="114871"/>
                  </a:lnTo>
                  <a:cubicBezTo>
                    <a:pt x="81343" y="119253"/>
                    <a:pt x="88392" y="119253"/>
                    <a:pt x="92773" y="114871"/>
                  </a:cubicBezTo>
                  <a:cubicBezTo>
                    <a:pt x="97155" y="110585"/>
                    <a:pt x="97155" y="103537"/>
                    <a:pt x="92773" y="99155"/>
                  </a:cubicBezTo>
                  <a:lnTo>
                    <a:pt x="89821" y="96203"/>
                  </a:lnTo>
                  <a:cubicBezTo>
                    <a:pt x="93726" y="89630"/>
                    <a:pt x="96012" y="81915"/>
                    <a:pt x="96012" y="73628"/>
                  </a:cubicBezTo>
                  <a:lnTo>
                    <a:pt x="96012" y="51435"/>
                  </a:lnTo>
                  <a:cubicBezTo>
                    <a:pt x="96012" y="27051"/>
                    <a:pt x="76009" y="7144"/>
                    <a:pt x="51530" y="7144"/>
                  </a:cubicBezTo>
                  <a:close/>
                  <a:moveTo>
                    <a:pt x="70485" y="76962"/>
                  </a:moveTo>
                  <a:cubicBezTo>
                    <a:pt x="66199" y="72580"/>
                    <a:pt x="59150" y="72580"/>
                    <a:pt x="54769" y="76962"/>
                  </a:cubicBezTo>
                  <a:cubicBezTo>
                    <a:pt x="50387" y="81343"/>
                    <a:pt x="50387" y="88297"/>
                    <a:pt x="54769" y="92678"/>
                  </a:cubicBezTo>
                  <a:lnTo>
                    <a:pt x="57245" y="95155"/>
                  </a:lnTo>
                  <a:cubicBezTo>
                    <a:pt x="55435" y="95631"/>
                    <a:pt x="53530" y="95917"/>
                    <a:pt x="51530" y="95917"/>
                  </a:cubicBezTo>
                  <a:cubicBezTo>
                    <a:pt x="39243" y="95917"/>
                    <a:pt x="29337" y="85916"/>
                    <a:pt x="29337" y="73724"/>
                  </a:cubicBezTo>
                  <a:lnTo>
                    <a:pt x="29337" y="51530"/>
                  </a:lnTo>
                  <a:cubicBezTo>
                    <a:pt x="29337" y="39243"/>
                    <a:pt x="39338" y="29337"/>
                    <a:pt x="51530" y="29337"/>
                  </a:cubicBezTo>
                  <a:cubicBezTo>
                    <a:pt x="63817" y="29337"/>
                    <a:pt x="73723" y="39338"/>
                    <a:pt x="73723" y="51530"/>
                  </a:cubicBezTo>
                  <a:lnTo>
                    <a:pt x="73723" y="73724"/>
                  </a:lnTo>
                  <a:cubicBezTo>
                    <a:pt x="73723" y="75724"/>
                    <a:pt x="73438" y="77629"/>
                    <a:pt x="72961" y="79438"/>
                  </a:cubicBezTo>
                  <a:lnTo>
                    <a:pt x="70485" y="7696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55"/>
            <p:cNvSpPr/>
            <p:nvPr/>
          </p:nvSpPr>
          <p:spPr>
            <a:xfrm>
              <a:off x="2155614" y="3084099"/>
              <a:ext cx="76200" cy="123825"/>
            </a:xfrm>
            <a:custGeom>
              <a:avLst/>
              <a:gdLst/>
              <a:ahLst/>
              <a:cxnLst/>
              <a:rect l="l" t="t" r="r" b="b"/>
              <a:pathLst>
                <a:path w="76200" h="123825" extrusionOk="0">
                  <a:moveTo>
                    <a:pt x="40461" y="29337"/>
                  </a:moveTo>
                  <a:lnTo>
                    <a:pt x="62368" y="29337"/>
                  </a:lnTo>
                  <a:cubicBezTo>
                    <a:pt x="68083" y="29337"/>
                    <a:pt x="73036" y="25146"/>
                    <a:pt x="73703" y="19526"/>
                  </a:cubicBezTo>
                  <a:cubicBezTo>
                    <a:pt x="74465" y="12859"/>
                    <a:pt x="69226" y="7144"/>
                    <a:pt x="62654" y="7144"/>
                  </a:cubicBezTo>
                  <a:lnTo>
                    <a:pt x="29126" y="7144"/>
                  </a:lnTo>
                  <a:cubicBezTo>
                    <a:pt x="26554" y="7144"/>
                    <a:pt x="22935" y="8573"/>
                    <a:pt x="21125" y="10382"/>
                  </a:cubicBezTo>
                  <a:cubicBezTo>
                    <a:pt x="-8688" y="40100"/>
                    <a:pt x="14076" y="76391"/>
                    <a:pt x="43699" y="73533"/>
                  </a:cubicBezTo>
                  <a:cubicBezTo>
                    <a:pt x="44747" y="73438"/>
                    <a:pt x="45795" y="73819"/>
                    <a:pt x="46652" y="74581"/>
                  </a:cubicBezTo>
                  <a:cubicBezTo>
                    <a:pt x="56558" y="84201"/>
                    <a:pt x="49890" y="95917"/>
                    <a:pt x="40461" y="95917"/>
                  </a:cubicBezTo>
                  <a:lnTo>
                    <a:pt x="18553" y="95917"/>
                  </a:lnTo>
                  <a:cubicBezTo>
                    <a:pt x="12838" y="95917"/>
                    <a:pt x="7885" y="100108"/>
                    <a:pt x="7218" y="105728"/>
                  </a:cubicBezTo>
                  <a:cubicBezTo>
                    <a:pt x="6456" y="112395"/>
                    <a:pt x="11695" y="118110"/>
                    <a:pt x="18267" y="118110"/>
                  </a:cubicBezTo>
                  <a:lnTo>
                    <a:pt x="51795" y="118110"/>
                  </a:lnTo>
                  <a:cubicBezTo>
                    <a:pt x="54367" y="118110"/>
                    <a:pt x="57987" y="116681"/>
                    <a:pt x="59796" y="114872"/>
                  </a:cubicBezTo>
                  <a:cubicBezTo>
                    <a:pt x="89610" y="85154"/>
                    <a:pt x="66845" y="48863"/>
                    <a:pt x="37222" y="51721"/>
                  </a:cubicBezTo>
                  <a:cubicBezTo>
                    <a:pt x="36174" y="51816"/>
                    <a:pt x="35127" y="51435"/>
                    <a:pt x="34269" y="50673"/>
                  </a:cubicBezTo>
                  <a:cubicBezTo>
                    <a:pt x="24363" y="41053"/>
                    <a:pt x="31126" y="29337"/>
                    <a:pt x="40461" y="293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1537;p55"/>
          <p:cNvGrpSpPr/>
          <p:nvPr/>
        </p:nvGrpSpPr>
        <p:grpSpPr>
          <a:xfrm>
            <a:off x="4115140" y="1551336"/>
            <a:ext cx="397937" cy="402621"/>
            <a:chOff x="4115139" y="1551336"/>
            <a:chExt cx="397937" cy="402622"/>
          </a:xfrm>
          <a:solidFill>
            <a:srgbClr val="027794"/>
          </a:solidFill>
        </p:grpSpPr>
        <p:sp>
          <p:nvSpPr>
            <p:cNvPr id="1538" name="Google Shape;1538;p55"/>
            <p:cNvSpPr/>
            <p:nvPr/>
          </p:nvSpPr>
          <p:spPr>
            <a:xfrm>
              <a:off x="4316626" y="1551336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20764" y="190595"/>
                  </a:moveTo>
                  <a:lnTo>
                    <a:pt x="177070" y="190595"/>
                  </a:lnTo>
                  <a:cubicBezTo>
                    <a:pt x="184499" y="190595"/>
                    <a:pt x="190595" y="184594"/>
                    <a:pt x="190595" y="177165"/>
                  </a:cubicBezTo>
                  <a:cubicBezTo>
                    <a:pt x="190690" y="83439"/>
                    <a:pt x="114395" y="7144"/>
                    <a:pt x="20574" y="7144"/>
                  </a:cubicBezTo>
                  <a:cubicBezTo>
                    <a:pt x="13145" y="7144"/>
                    <a:pt x="7144" y="13240"/>
                    <a:pt x="7144" y="20669"/>
                  </a:cubicBezTo>
                  <a:lnTo>
                    <a:pt x="7144" y="176974"/>
                  </a:lnTo>
                  <a:cubicBezTo>
                    <a:pt x="7239" y="184499"/>
                    <a:pt x="13335" y="190595"/>
                    <a:pt x="20764" y="190595"/>
                  </a:cubicBezTo>
                  <a:close/>
                  <a:moveTo>
                    <a:pt x="34385" y="34957"/>
                  </a:moveTo>
                  <a:cubicBezTo>
                    <a:pt x="102298" y="41338"/>
                    <a:pt x="156496" y="95631"/>
                    <a:pt x="162878" y="163449"/>
                  </a:cubicBezTo>
                  <a:lnTo>
                    <a:pt x="34385" y="163449"/>
                  </a:lnTo>
                  <a:cubicBezTo>
                    <a:pt x="34385" y="163449"/>
                    <a:pt x="34385" y="34957"/>
                    <a:pt x="34385" y="349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5"/>
            <p:cNvSpPr/>
            <p:nvPr/>
          </p:nvSpPr>
          <p:spPr>
            <a:xfrm>
              <a:off x="4115139" y="1601533"/>
              <a:ext cx="304800" cy="352425"/>
            </a:xfrm>
            <a:custGeom>
              <a:avLst/>
              <a:gdLst/>
              <a:ahLst/>
              <a:cxnLst/>
              <a:rect l="l" t="t" r="r" b="b"/>
              <a:pathLst>
                <a:path w="304800" h="352425" extrusionOk="0">
                  <a:moveTo>
                    <a:pt x="190628" y="171355"/>
                  </a:moveTo>
                  <a:lnTo>
                    <a:pt x="190628" y="20669"/>
                  </a:lnTo>
                  <a:cubicBezTo>
                    <a:pt x="190628" y="13144"/>
                    <a:pt x="184437" y="7144"/>
                    <a:pt x="176912" y="7144"/>
                  </a:cubicBezTo>
                  <a:cubicBezTo>
                    <a:pt x="81091" y="7239"/>
                    <a:pt x="3557" y="87058"/>
                    <a:pt x="7272" y="183737"/>
                  </a:cubicBezTo>
                  <a:cubicBezTo>
                    <a:pt x="10701" y="271463"/>
                    <a:pt x="81472" y="342805"/>
                    <a:pt x="169102" y="346710"/>
                  </a:cubicBezTo>
                  <a:cubicBezTo>
                    <a:pt x="217393" y="348901"/>
                    <a:pt x="263209" y="331089"/>
                    <a:pt x="297118" y="297180"/>
                  </a:cubicBezTo>
                  <a:cubicBezTo>
                    <a:pt x="299785" y="294513"/>
                    <a:pt x="301214" y="290798"/>
                    <a:pt x="301023" y="287084"/>
                  </a:cubicBezTo>
                  <a:cubicBezTo>
                    <a:pt x="300928" y="283655"/>
                    <a:pt x="299404" y="280416"/>
                    <a:pt x="297023" y="277940"/>
                  </a:cubicBezTo>
                  <a:lnTo>
                    <a:pt x="190628" y="171355"/>
                  </a:lnTo>
                  <a:close/>
                  <a:moveTo>
                    <a:pt x="34514" y="184023"/>
                  </a:moveTo>
                  <a:cubicBezTo>
                    <a:pt x="30799" y="106775"/>
                    <a:pt x="88901" y="42005"/>
                    <a:pt x="163482" y="34957"/>
                  </a:cubicBezTo>
                  <a:lnTo>
                    <a:pt x="163482" y="177070"/>
                  </a:lnTo>
                  <a:cubicBezTo>
                    <a:pt x="163482" y="180689"/>
                    <a:pt x="164911" y="184118"/>
                    <a:pt x="167482" y="186690"/>
                  </a:cubicBezTo>
                  <a:lnTo>
                    <a:pt x="267971" y="287179"/>
                  </a:lnTo>
                  <a:cubicBezTo>
                    <a:pt x="240920" y="309658"/>
                    <a:pt x="206725" y="321183"/>
                    <a:pt x="171007" y="319754"/>
                  </a:cubicBezTo>
                  <a:cubicBezTo>
                    <a:pt x="97664" y="316516"/>
                    <a:pt x="38038" y="257270"/>
                    <a:pt x="34514" y="1840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5"/>
            <p:cNvSpPr/>
            <p:nvPr/>
          </p:nvSpPr>
          <p:spPr>
            <a:xfrm>
              <a:off x="4322576" y="1749266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176930" y="7144"/>
                  </a:moveTo>
                  <a:lnTo>
                    <a:pt x="21006" y="7144"/>
                  </a:lnTo>
                  <a:cubicBezTo>
                    <a:pt x="17005" y="7144"/>
                    <a:pt x="13005" y="8763"/>
                    <a:pt x="10433" y="11811"/>
                  </a:cubicBezTo>
                  <a:cubicBezTo>
                    <a:pt x="5670" y="17431"/>
                    <a:pt x="6242" y="25432"/>
                    <a:pt x="11099" y="30290"/>
                  </a:cubicBezTo>
                  <a:lnTo>
                    <a:pt x="121589" y="140779"/>
                  </a:lnTo>
                  <a:cubicBezTo>
                    <a:pt x="121685" y="140875"/>
                    <a:pt x="121875" y="141065"/>
                    <a:pt x="121971" y="141161"/>
                  </a:cubicBezTo>
                  <a:lnTo>
                    <a:pt x="121971" y="141161"/>
                  </a:lnTo>
                  <a:cubicBezTo>
                    <a:pt x="124542" y="143542"/>
                    <a:pt x="127876" y="144780"/>
                    <a:pt x="131210" y="144780"/>
                  </a:cubicBezTo>
                  <a:cubicBezTo>
                    <a:pt x="134734" y="144780"/>
                    <a:pt x="138163" y="143446"/>
                    <a:pt x="140830" y="140779"/>
                  </a:cubicBezTo>
                  <a:cubicBezTo>
                    <a:pt x="172929" y="108680"/>
                    <a:pt x="190646" y="65913"/>
                    <a:pt x="190551" y="20479"/>
                  </a:cubicBezTo>
                  <a:cubicBezTo>
                    <a:pt x="190551" y="13144"/>
                    <a:pt x="184359" y="7144"/>
                    <a:pt x="176930" y="7144"/>
                  </a:cubicBezTo>
                  <a:close/>
                  <a:moveTo>
                    <a:pt x="130734" y="111633"/>
                  </a:moveTo>
                  <a:lnTo>
                    <a:pt x="53390" y="34290"/>
                  </a:lnTo>
                  <a:lnTo>
                    <a:pt x="162738" y="34290"/>
                  </a:lnTo>
                  <a:cubicBezTo>
                    <a:pt x="160071" y="62770"/>
                    <a:pt x="149022" y="89535"/>
                    <a:pt x="130734" y="111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1" name="Google Shape;1541;p55"/>
          <p:cNvSpPr/>
          <p:nvPr/>
        </p:nvSpPr>
        <p:spPr>
          <a:xfrm>
            <a:off x="2801675" y="1608487"/>
            <a:ext cx="381000" cy="333375"/>
          </a:xfrm>
          <a:custGeom>
            <a:avLst/>
            <a:gdLst/>
            <a:ahLst/>
            <a:cxnLst/>
            <a:rect l="l" t="t" r="r" b="b"/>
            <a:pathLst>
              <a:path w="381000" h="333375" extrusionOk="0">
                <a:moveTo>
                  <a:pt x="367093" y="306895"/>
                </a:moveTo>
                <a:lnTo>
                  <a:pt x="307753" y="306895"/>
                </a:lnTo>
                <a:lnTo>
                  <a:pt x="307753" y="159639"/>
                </a:lnTo>
                <a:cubicBezTo>
                  <a:pt x="307753" y="153543"/>
                  <a:pt x="302800" y="148495"/>
                  <a:pt x="296609" y="148495"/>
                </a:cubicBezTo>
                <a:lnTo>
                  <a:pt x="238125" y="148495"/>
                </a:lnTo>
                <a:lnTo>
                  <a:pt x="238125" y="90011"/>
                </a:lnTo>
                <a:cubicBezTo>
                  <a:pt x="238125" y="83915"/>
                  <a:pt x="233172" y="78867"/>
                  <a:pt x="226981" y="78867"/>
                </a:cubicBezTo>
                <a:lnTo>
                  <a:pt x="157448" y="78867"/>
                </a:lnTo>
                <a:cubicBezTo>
                  <a:pt x="151352" y="78867"/>
                  <a:pt x="146304" y="83820"/>
                  <a:pt x="146304" y="90011"/>
                </a:cubicBezTo>
                <a:lnTo>
                  <a:pt x="146304" y="170688"/>
                </a:lnTo>
                <a:lnTo>
                  <a:pt x="87821" y="170688"/>
                </a:lnTo>
                <a:cubicBezTo>
                  <a:pt x="81725" y="170688"/>
                  <a:pt x="76676" y="175641"/>
                  <a:pt x="76676" y="181832"/>
                </a:cubicBezTo>
                <a:lnTo>
                  <a:pt x="76676" y="305467"/>
                </a:lnTo>
                <a:lnTo>
                  <a:pt x="29337" y="305467"/>
                </a:lnTo>
                <a:lnTo>
                  <a:pt x="29337" y="18288"/>
                </a:lnTo>
                <a:cubicBezTo>
                  <a:pt x="29337" y="18288"/>
                  <a:pt x="24479" y="7144"/>
                  <a:pt x="18383" y="7144"/>
                </a:cubicBezTo>
                <a:cubicBezTo>
                  <a:pt x="12287" y="7144"/>
                  <a:pt x="7239" y="12097"/>
                  <a:pt x="7144" y="18288"/>
                </a:cubicBezTo>
                <a:lnTo>
                  <a:pt x="7144" y="316992"/>
                </a:lnTo>
                <a:cubicBezTo>
                  <a:pt x="7239" y="323088"/>
                  <a:pt x="12192" y="328136"/>
                  <a:pt x="18383" y="327565"/>
                </a:cubicBezTo>
                <a:lnTo>
                  <a:pt x="87821" y="327565"/>
                </a:lnTo>
                <a:cubicBezTo>
                  <a:pt x="87916" y="328041"/>
                  <a:pt x="87916" y="328041"/>
                  <a:pt x="88011" y="329089"/>
                </a:cubicBezTo>
                <a:lnTo>
                  <a:pt x="157639" y="329089"/>
                </a:lnTo>
                <a:lnTo>
                  <a:pt x="157639" y="329089"/>
                </a:lnTo>
                <a:lnTo>
                  <a:pt x="157639" y="329089"/>
                </a:lnTo>
                <a:lnTo>
                  <a:pt x="227267" y="329089"/>
                </a:lnTo>
                <a:lnTo>
                  <a:pt x="296894" y="329089"/>
                </a:lnTo>
                <a:cubicBezTo>
                  <a:pt x="296989" y="328136"/>
                  <a:pt x="297085" y="327565"/>
                  <a:pt x="297085" y="327565"/>
                </a:cubicBezTo>
                <a:lnTo>
                  <a:pt x="366331" y="327565"/>
                </a:lnTo>
                <a:cubicBezTo>
                  <a:pt x="372046" y="327565"/>
                  <a:pt x="377000" y="323183"/>
                  <a:pt x="377190" y="317468"/>
                </a:cubicBezTo>
                <a:cubicBezTo>
                  <a:pt x="377571" y="311658"/>
                  <a:pt x="372904" y="306895"/>
                  <a:pt x="367093" y="306895"/>
                </a:cubicBezTo>
                <a:close/>
                <a:moveTo>
                  <a:pt x="285559" y="170688"/>
                </a:moveTo>
                <a:lnTo>
                  <a:pt x="285559" y="306895"/>
                </a:lnTo>
                <a:lnTo>
                  <a:pt x="238220" y="306895"/>
                </a:lnTo>
                <a:lnTo>
                  <a:pt x="238220" y="170688"/>
                </a:lnTo>
                <a:lnTo>
                  <a:pt x="285559" y="170688"/>
                </a:lnTo>
                <a:close/>
                <a:moveTo>
                  <a:pt x="215932" y="101155"/>
                </a:moveTo>
                <a:lnTo>
                  <a:pt x="215932" y="159258"/>
                </a:lnTo>
                <a:lnTo>
                  <a:pt x="215932" y="305371"/>
                </a:lnTo>
                <a:lnTo>
                  <a:pt x="168592" y="305371"/>
                </a:lnTo>
                <a:lnTo>
                  <a:pt x="168592" y="101155"/>
                </a:lnTo>
                <a:lnTo>
                  <a:pt x="215932" y="101155"/>
                </a:lnTo>
                <a:close/>
                <a:moveTo>
                  <a:pt x="99060" y="191452"/>
                </a:moveTo>
                <a:lnTo>
                  <a:pt x="146399" y="191452"/>
                </a:lnTo>
                <a:lnTo>
                  <a:pt x="146399" y="305467"/>
                </a:lnTo>
                <a:lnTo>
                  <a:pt x="99060" y="305467"/>
                </a:lnTo>
                <a:lnTo>
                  <a:pt x="99060" y="191452"/>
                </a:ln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2" name="Google Shape;1542;p55"/>
          <p:cNvGrpSpPr/>
          <p:nvPr/>
        </p:nvGrpSpPr>
        <p:grpSpPr>
          <a:xfrm>
            <a:off x="1446076" y="1570387"/>
            <a:ext cx="390525" cy="391287"/>
            <a:chOff x="1446076" y="1570386"/>
            <a:chExt cx="390525" cy="391287"/>
          </a:xfrm>
          <a:solidFill>
            <a:srgbClr val="027794"/>
          </a:solidFill>
        </p:grpSpPr>
        <p:sp>
          <p:nvSpPr>
            <p:cNvPr id="1543" name="Google Shape;1543;p55"/>
            <p:cNvSpPr/>
            <p:nvPr/>
          </p:nvSpPr>
          <p:spPr>
            <a:xfrm>
              <a:off x="1725064" y="157038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960" y="73819"/>
                    <a:pt x="73819" y="58865"/>
                    <a:pt x="73819" y="40481"/>
                  </a:cubicBezTo>
                  <a:close/>
                  <a:moveTo>
                    <a:pt x="40577" y="51625"/>
                  </a:moveTo>
                  <a:cubicBezTo>
                    <a:pt x="34481" y="51625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7" y="29337"/>
                  </a:cubicBezTo>
                  <a:cubicBezTo>
                    <a:pt x="46673" y="29337"/>
                    <a:pt x="51721" y="34290"/>
                    <a:pt x="51721" y="40481"/>
                  </a:cubicBezTo>
                  <a:cubicBezTo>
                    <a:pt x="51721" y="46672"/>
                    <a:pt x="46673" y="51625"/>
                    <a:pt x="40577" y="516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5"/>
            <p:cNvSpPr/>
            <p:nvPr/>
          </p:nvSpPr>
          <p:spPr>
            <a:xfrm>
              <a:off x="1702966" y="1636966"/>
              <a:ext cx="123825" cy="95250"/>
            </a:xfrm>
            <a:custGeom>
              <a:avLst/>
              <a:gdLst/>
              <a:ahLst/>
              <a:cxnLst/>
              <a:rect l="l" t="t" r="r" b="b"/>
              <a:pathLst>
                <a:path w="123825" h="95250" extrusionOk="0">
                  <a:moveTo>
                    <a:pt x="18288" y="96012"/>
                  </a:move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62675"/>
                  </a:lnTo>
                  <a:cubicBezTo>
                    <a:pt x="118205" y="32099"/>
                    <a:pt x="93345" y="7144"/>
                    <a:pt x="62675" y="7144"/>
                  </a:cubicBezTo>
                  <a:cubicBezTo>
                    <a:pt x="32099" y="7144"/>
                    <a:pt x="7144" y="32004"/>
                    <a:pt x="7144" y="62675"/>
                  </a:cubicBezTo>
                  <a:lnTo>
                    <a:pt x="7144" y="84868"/>
                  </a:lnTo>
                  <a:cubicBezTo>
                    <a:pt x="7144" y="91059"/>
                    <a:pt x="12097" y="96012"/>
                    <a:pt x="18288" y="96012"/>
                  </a:cubicBezTo>
                  <a:close/>
                  <a:moveTo>
                    <a:pt x="29337" y="62675"/>
                  </a:moveTo>
                  <a:cubicBezTo>
                    <a:pt x="29337" y="44291"/>
                    <a:pt x="44291" y="29337"/>
                    <a:pt x="62675" y="29337"/>
                  </a:cubicBezTo>
                  <a:cubicBezTo>
                    <a:pt x="81058" y="29337"/>
                    <a:pt x="96012" y="44291"/>
                    <a:pt x="96012" y="62675"/>
                  </a:cubicBezTo>
                  <a:lnTo>
                    <a:pt x="96012" y="73819"/>
                  </a:lnTo>
                  <a:lnTo>
                    <a:pt x="29432" y="73819"/>
                  </a:lnTo>
                  <a:lnTo>
                    <a:pt x="29432" y="626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5"/>
            <p:cNvSpPr/>
            <p:nvPr/>
          </p:nvSpPr>
          <p:spPr>
            <a:xfrm>
              <a:off x="1446076" y="1571148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5095" y="363188"/>
                  </a:moveTo>
                  <a:lnTo>
                    <a:pt x="29432" y="363188"/>
                  </a:lnTo>
                  <a:lnTo>
                    <a:pt x="29432" y="18288"/>
                  </a:lnTo>
                  <a:cubicBezTo>
                    <a:pt x="29432" y="12192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374237"/>
                  </a:lnTo>
                  <a:cubicBezTo>
                    <a:pt x="7144" y="380333"/>
                    <a:pt x="12097" y="385382"/>
                    <a:pt x="18288" y="385382"/>
                  </a:cubicBezTo>
                  <a:lnTo>
                    <a:pt x="374999" y="385382"/>
                  </a:lnTo>
                  <a:cubicBezTo>
                    <a:pt x="381095" y="385382"/>
                    <a:pt x="386144" y="380429"/>
                    <a:pt x="386144" y="374237"/>
                  </a:cubicBezTo>
                  <a:cubicBezTo>
                    <a:pt x="386144" y="368141"/>
                    <a:pt x="381191" y="363188"/>
                    <a:pt x="375095" y="3631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5"/>
            <p:cNvSpPr/>
            <p:nvPr/>
          </p:nvSpPr>
          <p:spPr>
            <a:xfrm>
              <a:off x="1491225" y="1815369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18288" y="96012"/>
                  </a:moveTo>
                  <a:lnTo>
                    <a:pt x="84868" y="96012"/>
                  </a:lnTo>
                  <a:cubicBezTo>
                    <a:pt x="90964" y="96012"/>
                    <a:pt x="96012" y="91059"/>
                    <a:pt x="96012" y="84868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239" y="90964"/>
                    <a:pt x="12192" y="96012"/>
                    <a:pt x="18288" y="96012"/>
                  </a:cubicBezTo>
                  <a:close/>
                  <a:moveTo>
                    <a:pt x="29432" y="29337"/>
                  </a:moveTo>
                  <a:lnTo>
                    <a:pt x="73819" y="29337"/>
                  </a:lnTo>
                  <a:lnTo>
                    <a:pt x="73819" y="73724"/>
                  </a:lnTo>
                  <a:lnTo>
                    <a:pt x="29432" y="73724"/>
                  </a:lnTo>
                  <a:lnTo>
                    <a:pt x="29432" y="293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5"/>
            <p:cNvSpPr/>
            <p:nvPr/>
          </p:nvSpPr>
          <p:spPr>
            <a:xfrm>
              <a:off x="1602286" y="1770983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 extrusionOk="0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29254"/>
                  </a:lnTo>
                  <a:cubicBezTo>
                    <a:pt x="7144" y="135350"/>
                    <a:pt x="12097" y="140398"/>
                    <a:pt x="18288" y="140398"/>
                  </a:cubicBezTo>
                  <a:lnTo>
                    <a:pt x="84868" y="140398"/>
                  </a:lnTo>
                  <a:cubicBezTo>
                    <a:pt x="90964" y="140398"/>
                    <a:pt x="96012" y="135446"/>
                    <a:pt x="96012" y="129254"/>
                  </a:cubicBezTo>
                  <a:lnTo>
                    <a:pt x="96012" y="18288"/>
                  </a:lnTo>
                  <a:cubicBezTo>
                    <a:pt x="96012" y="12097"/>
                    <a:pt x="91059" y="7144"/>
                    <a:pt x="84868" y="7144"/>
                  </a:cubicBezTo>
                  <a:close/>
                  <a:moveTo>
                    <a:pt x="73819" y="118205"/>
                  </a:moveTo>
                  <a:lnTo>
                    <a:pt x="29432" y="118205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182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5"/>
            <p:cNvSpPr/>
            <p:nvPr/>
          </p:nvSpPr>
          <p:spPr>
            <a:xfrm>
              <a:off x="1714015" y="1748694"/>
              <a:ext cx="95250" cy="161925"/>
            </a:xfrm>
            <a:custGeom>
              <a:avLst/>
              <a:gdLst/>
              <a:ahLst/>
              <a:cxnLst/>
              <a:rect l="l" t="t" r="r" b="b"/>
              <a:pathLst>
                <a:path w="95250" h="161925" extrusionOk="0">
                  <a:moveTo>
                    <a:pt x="18288" y="7239"/>
                  </a:moveTo>
                  <a:cubicBezTo>
                    <a:pt x="12192" y="7239"/>
                    <a:pt x="7144" y="12192"/>
                    <a:pt x="7144" y="18383"/>
                  </a:cubicBezTo>
                  <a:lnTo>
                    <a:pt x="7144" y="151543"/>
                  </a:lnTo>
                  <a:cubicBezTo>
                    <a:pt x="7144" y="157639"/>
                    <a:pt x="12097" y="162687"/>
                    <a:pt x="18288" y="162687"/>
                  </a:cubicBezTo>
                  <a:lnTo>
                    <a:pt x="84868" y="162687"/>
                  </a:lnTo>
                  <a:cubicBezTo>
                    <a:pt x="90964" y="162687"/>
                    <a:pt x="96012" y="157734"/>
                    <a:pt x="96012" y="151543"/>
                  </a:cubicBezTo>
                  <a:lnTo>
                    <a:pt x="96012" y="18288"/>
                  </a:lnTo>
                  <a:cubicBezTo>
                    <a:pt x="96012" y="12192"/>
                    <a:pt x="91059" y="7144"/>
                    <a:pt x="84868" y="7144"/>
                  </a:cubicBezTo>
                  <a:lnTo>
                    <a:pt x="18288" y="7144"/>
                  </a:lnTo>
                  <a:close/>
                  <a:moveTo>
                    <a:pt x="73819" y="140494"/>
                  </a:moveTo>
                  <a:lnTo>
                    <a:pt x="29432" y="140494"/>
                  </a:lnTo>
                  <a:lnTo>
                    <a:pt x="29432" y="29432"/>
                  </a:lnTo>
                  <a:lnTo>
                    <a:pt x="73819" y="29432"/>
                  </a:lnTo>
                  <a:lnTo>
                    <a:pt x="73819" y="1404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55"/>
            <p:cNvSpPr/>
            <p:nvPr/>
          </p:nvSpPr>
          <p:spPr>
            <a:xfrm>
              <a:off x="1491368" y="1637918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18145" y="162401"/>
                  </a:moveTo>
                  <a:cubicBezTo>
                    <a:pt x="21003" y="162401"/>
                    <a:pt x="23860" y="161354"/>
                    <a:pt x="25956" y="159163"/>
                  </a:cubicBezTo>
                  <a:lnTo>
                    <a:pt x="84820" y="100394"/>
                  </a:lnTo>
                  <a:lnTo>
                    <a:pt x="99203" y="114776"/>
                  </a:lnTo>
                  <a:cubicBezTo>
                    <a:pt x="103584" y="119158"/>
                    <a:pt x="110538" y="119158"/>
                    <a:pt x="114919" y="114776"/>
                  </a:cubicBezTo>
                  <a:lnTo>
                    <a:pt x="184737" y="44958"/>
                  </a:lnTo>
                  <a:lnTo>
                    <a:pt x="184737" y="62579"/>
                  </a:lnTo>
                  <a:cubicBezTo>
                    <a:pt x="184737" y="68675"/>
                    <a:pt x="189690" y="73723"/>
                    <a:pt x="195882" y="73723"/>
                  </a:cubicBezTo>
                  <a:cubicBezTo>
                    <a:pt x="201978" y="73723"/>
                    <a:pt x="207026" y="68771"/>
                    <a:pt x="207026" y="62579"/>
                  </a:cubicBezTo>
                  <a:lnTo>
                    <a:pt x="207026" y="18193"/>
                  </a:lnTo>
                  <a:cubicBezTo>
                    <a:pt x="207026" y="18193"/>
                    <a:pt x="207026" y="18193"/>
                    <a:pt x="207026" y="18193"/>
                  </a:cubicBezTo>
                  <a:cubicBezTo>
                    <a:pt x="207026" y="12002"/>
                    <a:pt x="201978" y="7144"/>
                    <a:pt x="195882" y="7144"/>
                  </a:cubicBezTo>
                  <a:lnTo>
                    <a:pt x="151495" y="7144"/>
                  </a:lnTo>
                  <a:cubicBezTo>
                    <a:pt x="145399" y="7144"/>
                    <a:pt x="140351" y="12097"/>
                    <a:pt x="140351" y="18288"/>
                  </a:cubicBezTo>
                  <a:cubicBezTo>
                    <a:pt x="140351" y="24479"/>
                    <a:pt x="145304" y="29432"/>
                    <a:pt x="151495" y="29432"/>
                  </a:cubicBezTo>
                  <a:lnTo>
                    <a:pt x="169116" y="29432"/>
                  </a:lnTo>
                  <a:lnTo>
                    <a:pt x="107109" y="91440"/>
                  </a:lnTo>
                  <a:lnTo>
                    <a:pt x="92726" y="77057"/>
                  </a:lnTo>
                  <a:cubicBezTo>
                    <a:pt x="88344" y="72676"/>
                    <a:pt x="81391" y="72676"/>
                    <a:pt x="77010" y="77057"/>
                  </a:cubicBezTo>
                  <a:lnTo>
                    <a:pt x="10430" y="143637"/>
                  </a:lnTo>
                  <a:cubicBezTo>
                    <a:pt x="6048" y="148019"/>
                    <a:pt x="6048" y="154972"/>
                    <a:pt x="10430" y="159353"/>
                  </a:cubicBezTo>
                  <a:cubicBezTo>
                    <a:pt x="12525" y="161354"/>
                    <a:pt x="15383" y="162401"/>
                    <a:pt x="18145" y="1624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0" name="Google Shape;1550;p55"/>
          <p:cNvGrpSpPr/>
          <p:nvPr/>
        </p:nvGrpSpPr>
        <p:grpSpPr>
          <a:xfrm>
            <a:off x="3517288" y="2203132"/>
            <a:ext cx="331184" cy="448627"/>
            <a:chOff x="3517288" y="2203132"/>
            <a:chExt cx="331184" cy="448627"/>
          </a:xfrm>
          <a:solidFill>
            <a:srgbClr val="027794"/>
          </a:solidFill>
        </p:grpSpPr>
        <p:sp>
          <p:nvSpPr>
            <p:cNvPr id="1551" name="Google Shape;1551;p55"/>
            <p:cNvSpPr/>
            <p:nvPr/>
          </p:nvSpPr>
          <p:spPr>
            <a:xfrm>
              <a:off x="3734172" y="220313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54483" y="33433"/>
                    <a:pt x="82201" y="61246"/>
                    <a:pt x="82201" y="95345"/>
                  </a:cubicBezTo>
                  <a:cubicBezTo>
                    <a:pt x="82201" y="102584"/>
                    <a:pt x="88106" y="108490"/>
                    <a:pt x="95345" y="108490"/>
                  </a:cubicBezTo>
                  <a:cubicBezTo>
                    <a:pt x="102584" y="108490"/>
                    <a:pt x="108490" y="102584"/>
                    <a:pt x="108490" y="95345"/>
                  </a:cubicBezTo>
                  <a:cubicBezTo>
                    <a:pt x="108585" y="46768"/>
                    <a:pt x="68961" y="7144"/>
                    <a:pt x="20288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55"/>
            <p:cNvSpPr/>
            <p:nvPr/>
          </p:nvSpPr>
          <p:spPr>
            <a:xfrm>
              <a:off x="3734172" y="2244566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20288" y="7144"/>
                  </a:moveTo>
                  <a:cubicBezTo>
                    <a:pt x="13049" y="7144"/>
                    <a:pt x="7144" y="13049"/>
                    <a:pt x="7144" y="20288"/>
                  </a:cubicBezTo>
                  <a:cubicBezTo>
                    <a:pt x="7144" y="27527"/>
                    <a:pt x="13049" y="33433"/>
                    <a:pt x="20288" y="33433"/>
                  </a:cubicBezTo>
                  <a:cubicBezTo>
                    <a:pt x="31623" y="33433"/>
                    <a:pt x="40862" y="42672"/>
                    <a:pt x="40862" y="54007"/>
                  </a:cubicBezTo>
                  <a:cubicBezTo>
                    <a:pt x="40862" y="61246"/>
                    <a:pt x="46767" y="67151"/>
                    <a:pt x="54007" y="67151"/>
                  </a:cubicBezTo>
                  <a:cubicBezTo>
                    <a:pt x="61246" y="67151"/>
                    <a:pt x="67151" y="61246"/>
                    <a:pt x="67151" y="54007"/>
                  </a:cubicBezTo>
                  <a:cubicBezTo>
                    <a:pt x="67151" y="28194"/>
                    <a:pt x="46101" y="7144"/>
                    <a:pt x="20288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55"/>
            <p:cNvSpPr/>
            <p:nvPr/>
          </p:nvSpPr>
          <p:spPr>
            <a:xfrm>
              <a:off x="3517288" y="2280284"/>
              <a:ext cx="247650" cy="371475"/>
            </a:xfrm>
            <a:custGeom>
              <a:avLst/>
              <a:gdLst/>
              <a:ahLst/>
              <a:cxnLst/>
              <a:rect l="l" t="t" r="r" b="b"/>
              <a:pathLst>
                <a:path w="247650" h="371475" extrusionOk="0">
                  <a:moveTo>
                    <a:pt x="202406" y="7144"/>
                  </a:moveTo>
                  <a:lnTo>
                    <a:pt x="46577" y="7144"/>
                  </a:lnTo>
                  <a:cubicBezTo>
                    <a:pt x="24765" y="7144"/>
                    <a:pt x="7144" y="24860"/>
                    <a:pt x="7144" y="46577"/>
                  </a:cubicBezTo>
                  <a:lnTo>
                    <a:pt x="7144" y="329184"/>
                  </a:lnTo>
                  <a:cubicBezTo>
                    <a:pt x="7144" y="350996"/>
                    <a:pt x="24860" y="368618"/>
                    <a:pt x="46577" y="368618"/>
                  </a:cubicBezTo>
                  <a:lnTo>
                    <a:pt x="202406" y="368618"/>
                  </a:lnTo>
                  <a:cubicBezTo>
                    <a:pt x="224219" y="368618"/>
                    <a:pt x="241840" y="350901"/>
                    <a:pt x="241840" y="329184"/>
                  </a:cubicBezTo>
                  <a:lnTo>
                    <a:pt x="241840" y="46577"/>
                  </a:lnTo>
                  <a:cubicBezTo>
                    <a:pt x="241840" y="24765"/>
                    <a:pt x="224219" y="7144"/>
                    <a:pt x="202406" y="7144"/>
                  </a:cubicBezTo>
                  <a:close/>
                  <a:moveTo>
                    <a:pt x="46863" y="32861"/>
                  </a:moveTo>
                  <a:lnTo>
                    <a:pt x="202216" y="32861"/>
                  </a:lnTo>
                  <a:cubicBezTo>
                    <a:pt x="209455" y="32861"/>
                    <a:pt x="215360" y="38767"/>
                    <a:pt x="215360" y="46006"/>
                  </a:cubicBezTo>
                  <a:lnTo>
                    <a:pt x="215360" y="74009"/>
                  </a:lnTo>
                  <a:lnTo>
                    <a:pt x="33719" y="74009"/>
                  </a:lnTo>
                  <a:lnTo>
                    <a:pt x="33719" y="46006"/>
                  </a:lnTo>
                  <a:cubicBezTo>
                    <a:pt x="33719" y="38767"/>
                    <a:pt x="39529" y="32861"/>
                    <a:pt x="46863" y="32861"/>
                  </a:cubicBezTo>
                  <a:close/>
                  <a:moveTo>
                    <a:pt x="215360" y="274415"/>
                  </a:moveTo>
                  <a:lnTo>
                    <a:pt x="33719" y="274415"/>
                  </a:lnTo>
                  <a:lnTo>
                    <a:pt x="33719" y="100489"/>
                  </a:lnTo>
                  <a:lnTo>
                    <a:pt x="215360" y="100489"/>
                  </a:lnTo>
                  <a:lnTo>
                    <a:pt x="215360" y="274415"/>
                  </a:lnTo>
                  <a:close/>
                  <a:moveTo>
                    <a:pt x="202121" y="342138"/>
                  </a:moveTo>
                  <a:lnTo>
                    <a:pt x="46768" y="342138"/>
                  </a:lnTo>
                  <a:cubicBezTo>
                    <a:pt x="39529" y="342138"/>
                    <a:pt x="33623" y="336233"/>
                    <a:pt x="33623" y="328994"/>
                  </a:cubicBezTo>
                  <a:lnTo>
                    <a:pt x="33623" y="300990"/>
                  </a:lnTo>
                  <a:lnTo>
                    <a:pt x="215265" y="300990"/>
                  </a:lnTo>
                  <a:lnTo>
                    <a:pt x="215265" y="328994"/>
                  </a:lnTo>
                  <a:cubicBezTo>
                    <a:pt x="215360" y="336233"/>
                    <a:pt x="209455" y="342138"/>
                    <a:pt x="202121" y="3421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55"/>
            <p:cNvSpPr/>
            <p:nvPr/>
          </p:nvSpPr>
          <p:spPr>
            <a:xfrm>
              <a:off x="3579105" y="2384807"/>
              <a:ext cx="123825" cy="161925"/>
            </a:xfrm>
            <a:custGeom>
              <a:avLst/>
              <a:gdLst/>
              <a:ahLst/>
              <a:cxnLst/>
              <a:rect l="l" t="t" r="r" b="b"/>
              <a:pathLst>
                <a:path w="123825" h="161925" extrusionOk="0">
                  <a:moveTo>
                    <a:pt x="79819" y="122839"/>
                  </a:moveTo>
                  <a:lnTo>
                    <a:pt x="79819" y="41781"/>
                  </a:lnTo>
                  <a:lnTo>
                    <a:pt x="100108" y="51878"/>
                  </a:lnTo>
                  <a:cubicBezTo>
                    <a:pt x="105537" y="54640"/>
                    <a:pt x="112300" y="53402"/>
                    <a:pt x="116300" y="48735"/>
                  </a:cubicBezTo>
                  <a:cubicBezTo>
                    <a:pt x="122110" y="41781"/>
                    <a:pt x="119634" y="31875"/>
                    <a:pt x="112109" y="28161"/>
                  </a:cubicBezTo>
                  <a:lnTo>
                    <a:pt x="72485" y="8539"/>
                  </a:lnTo>
                  <a:cubicBezTo>
                    <a:pt x="63627" y="4158"/>
                    <a:pt x="53340" y="10635"/>
                    <a:pt x="53340" y="20445"/>
                  </a:cubicBezTo>
                  <a:lnTo>
                    <a:pt x="53340" y="88168"/>
                  </a:lnTo>
                  <a:cubicBezTo>
                    <a:pt x="30099" y="81596"/>
                    <a:pt x="7144" y="99217"/>
                    <a:pt x="7144" y="123220"/>
                  </a:cubicBezTo>
                  <a:cubicBezTo>
                    <a:pt x="7144" y="145699"/>
                    <a:pt x="27717" y="163511"/>
                    <a:pt x="50959" y="158844"/>
                  </a:cubicBezTo>
                  <a:cubicBezTo>
                    <a:pt x="66865" y="155510"/>
                    <a:pt x="79819" y="139127"/>
                    <a:pt x="79819" y="122839"/>
                  </a:cubicBezTo>
                  <a:close/>
                  <a:moveTo>
                    <a:pt x="43339" y="113028"/>
                  </a:moveTo>
                  <a:cubicBezTo>
                    <a:pt x="48673" y="113028"/>
                    <a:pt x="53054" y="117410"/>
                    <a:pt x="53054" y="122744"/>
                  </a:cubicBezTo>
                  <a:cubicBezTo>
                    <a:pt x="53054" y="128078"/>
                    <a:pt x="48673" y="132459"/>
                    <a:pt x="43339" y="132459"/>
                  </a:cubicBezTo>
                  <a:cubicBezTo>
                    <a:pt x="38005" y="132459"/>
                    <a:pt x="33623" y="128078"/>
                    <a:pt x="33623" y="122744"/>
                  </a:cubicBezTo>
                  <a:cubicBezTo>
                    <a:pt x="33528" y="117315"/>
                    <a:pt x="37909" y="113028"/>
                    <a:pt x="43339" y="1130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5"/>
            <p:cNvSpPr/>
            <p:nvPr/>
          </p:nvSpPr>
          <p:spPr>
            <a:xfrm>
              <a:off x="3599667" y="2313622"/>
              <a:ext cx="76200" cy="38100"/>
            </a:xfrm>
            <a:custGeom>
              <a:avLst/>
              <a:gdLst/>
              <a:ahLst/>
              <a:cxnLst/>
              <a:rect l="l" t="t" r="r" b="b"/>
              <a:pathLst>
                <a:path w="76200" h="38100" extrusionOk="0">
                  <a:moveTo>
                    <a:pt x="20396" y="33719"/>
                  </a:move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260" y="14954"/>
                    <a:pt x="72688" y="7144"/>
                    <a:pt x="64306" y="7144"/>
                  </a:cubicBez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55"/>
            <p:cNvSpPr/>
            <p:nvPr/>
          </p:nvSpPr>
          <p:spPr>
            <a:xfrm>
              <a:off x="3599667" y="2581846"/>
              <a:ext cx="76200" cy="38100"/>
            </a:xfrm>
            <a:custGeom>
              <a:avLst/>
              <a:gdLst/>
              <a:ahLst/>
              <a:cxnLst/>
              <a:rect l="l" t="t" r="r" b="b"/>
              <a:pathLst>
                <a:path w="76200" h="38100" extrusionOk="0">
                  <a:moveTo>
                    <a:pt x="64306" y="7144"/>
                  </a:moveTo>
                  <a:lnTo>
                    <a:pt x="20586" y="7144"/>
                  </a:lnTo>
                  <a:cubicBezTo>
                    <a:pt x="14490" y="7144"/>
                    <a:pt x="8965" y="11144"/>
                    <a:pt x="7537" y="17145"/>
                  </a:cubicBezTo>
                  <a:cubicBezTo>
                    <a:pt x="5441" y="25908"/>
                    <a:pt x="12014" y="33719"/>
                    <a:pt x="20396" y="33719"/>
                  </a:cubicBezTo>
                  <a:lnTo>
                    <a:pt x="64115" y="33719"/>
                  </a:lnTo>
                  <a:cubicBezTo>
                    <a:pt x="70211" y="33719"/>
                    <a:pt x="75736" y="29718"/>
                    <a:pt x="77165" y="23717"/>
                  </a:cubicBezTo>
                  <a:cubicBezTo>
                    <a:pt x="79355" y="14954"/>
                    <a:pt x="72688" y="7144"/>
                    <a:pt x="64306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7" name="Google Shape;1557;p55"/>
          <p:cNvGrpSpPr/>
          <p:nvPr/>
        </p:nvGrpSpPr>
        <p:grpSpPr>
          <a:xfrm>
            <a:off x="780526" y="4204963"/>
            <a:ext cx="386620" cy="386701"/>
            <a:chOff x="780526" y="4204963"/>
            <a:chExt cx="386620" cy="386702"/>
          </a:xfrm>
          <a:solidFill>
            <a:srgbClr val="027794"/>
          </a:solidFill>
        </p:grpSpPr>
        <p:sp>
          <p:nvSpPr>
            <p:cNvPr id="1558" name="Google Shape;1558;p55"/>
            <p:cNvSpPr/>
            <p:nvPr/>
          </p:nvSpPr>
          <p:spPr>
            <a:xfrm>
              <a:off x="780526" y="4381595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 extrusionOk="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55"/>
            <p:cNvSpPr/>
            <p:nvPr/>
          </p:nvSpPr>
          <p:spPr>
            <a:xfrm>
              <a:off x="1109996" y="4381595"/>
              <a:ext cx="57150" cy="38100"/>
            </a:xfrm>
            <a:custGeom>
              <a:avLst/>
              <a:gdLst/>
              <a:ahLst/>
              <a:cxnLst/>
              <a:rect l="l" t="t" r="r" b="b"/>
              <a:pathLst>
                <a:path w="57150" h="38100" extrusionOk="0">
                  <a:moveTo>
                    <a:pt x="43759" y="7144"/>
                  </a:moveTo>
                  <a:lnTo>
                    <a:pt x="19756" y="7144"/>
                  </a:lnTo>
                  <a:cubicBezTo>
                    <a:pt x="12421" y="7144"/>
                    <a:pt x="6611" y="13145"/>
                    <a:pt x="7183" y="20383"/>
                  </a:cubicBezTo>
                  <a:cubicBezTo>
                    <a:pt x="7754" y="26670"/>
                    <a:pt x="12993" y="31528"/>
                    <a:pt x="19375" y="31528"/>
                  </a:cubicBezTo>
                  <a:lnTo>
                    <a:pt x="43378" y="31528"/>
                  </a:lnTo>
                  <a:cubicBezTo>
                    <a:pt x="50712" y="31528"/>
                    <a:pt x="56522" y="25527"/>
                    <a:pt x="55951" y="18288"/>
                  </a:cubicBezTo>
                  <a:cubicBezTo>
                    <a:pt x="55379" y="12001"/>
                    <a:pt x="50140" y="7144"/>
                    <a:pt x="43759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55"/>
            <p:cNvSpPr/>
            <p:nvPr/>
          </p:nvSpPr>
          <p:spPr>
            <a:xfrm>
              <a:off x="957539" y="4534515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 extrusionOk="0">
                  <a:moveTo>
                    <a:pt x="7144" y="19768"/>
                  </a:moveTo>
                  <a:lnTo>
                    <a:pt x="7144" y="43390"/>
                  </a:lnTo>
                  <a:cubicBezTo>
                    <a:pt x="7144" y="50725"/>
                    <a:pt x="13145" y="56535"/>
                    <a:pt x="20383" y="55963"/>
                  </a:cubicBezTo>
                  <a:cubicBezTo>
                    <a:pt x="26670" y="55392"/>
                    <a:pt x="31528" y="50153"/>
                    <a:pt x="31528" y="43771"/>
                  </a:cubicBezTo>
                  <a:lnTo>
                    <a:pt x="31528" y="19387"/>
                  </a:lnTo>
                  <a:cubicBezTo>
                    <a:pt x="31528" y="13005"/>
                    <a:pt x="26575" y="7767"/>
                    <a:pt x="20383" y="7195"/>
                  </a:cubicBezTo>
                  <a:cubicBezTo>
                    <a:pt x="13145" y="6528"/>
                    <a:pt x="7144" y="12434"/>
                    <a:pt x="7144" y="197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5"/>
            <p:cNvSpPr/>
            <p:nvPr/>
          </p:nvSpPr>
          <p:spPr>
            <a:xfrm>
              <a:off x="957539" y="4204963"/>
              <a:ext cx="38100" cy="57150"/>
            </a:xfrm>
            <a:custGeom>
              <a:avLst/>
              <a:gdLst/>
              <a:ahLst/>
              <a:cxnLst/>
              <a:rect l="l" t="t" r="r" b="b"/>
              <a:pathLst>
                <a:path w="38100" h="57150" extrusionOk="0">
                  <a:moveTo>
                    <a:pt x="7144" y="19755"/>
                  </a:moveTo>
                  <a:lnTo>
                    <a:pt x="7144" y="43377"/>
                  </a:lnTo>
                  <a:cubicBezTo>
                    <a:pt x="7144" y="50711"/>
                    <a:pt x="13145" y="56521"/>
                    <a:pt x="20383" y="55950"/>
                  </a:cubicBezTo>
                  <a:cubicBezTo>
                    <a:pt x="26670" y="55378"/>
                    <a:pt x="31528" y="50140"/>
                    <a:pt x="31528" y="43758"/>
                  </a:cubicBezTo>
                  <a:lnTo>
                    <a:pt x="31528" y="19374"/>
                  </a:lnTo>
                  <a:cubicBezTo>
                    <a:pt x="31528" y="12992"/>
                    <a:pt x="26575" y="7753"/>
                    <a:pt x="20383" y="7182"/>
                  </a:cubicBezTo>
                  <a:cubicBezTo>
                    <a:pt x="13145" y="6611"/>
                    <a:pt x="7144" y="12516"/>
                    <a:pt x="7144" y="197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5"/>
            <p:cNvSpPr/>
            <p:nvPr/>
          </p:nvSpPr>
          <p:spPr>
            <a:xfrm>
              <a:off x="1033492" y="4513745"/>
              <a:ext cx="47625" cy="57150"/>
            </a:xfrm>
            <a:custGeom>
              <a:avLst/>
              <a:gdLst/>
              <a:ahLst/>
              <a:cxnLst/>
              <a:rect l="l" t="t" r="r" b="b"/>
              <a:pathLst>
                <a:path w="47625" h="57150" extrusionOk="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6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967" y="48253"/>
                    <a:pt x="45967" y="40633"/>
                    <a:pt x="42538" y="347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5"/>
            <p:cNvSpPr/>
            <p:nvPr/>
          </p:nvSpPr>
          <p:spPr>
            <a:xfrm>
              <a:off x="868805" y="4228471"/>
              <a:ext cx="47625" cy="57150"/>
            </a:xfrm>
            <a:custGeom>
              <a:avLst/>
              <a:gdLst/>
              <a:ahLst/>
              <a:cxnLst/>
              <a:rect l="l" t="t" r="r" b="b"/>
              <a:pathLst>
                <a:path w="47625" h="57150" extrusionOk="0">
                  <a:moveTo>
                    <a:pt x="42538" y="34727"/>
                  </a:moveTo>
                  <a:lnTo>
                    <a:pt x="30156" y="13296"/>
                  </a:lnTo>
                  <a:cubicBezTo>
                    <a:pt x="26727" y="7391"/>
                    <a:pt x="19202" y="5391"/>
                    <a:pt x="13296" y="8819"/>
                  </a:cubicBezTo>
                  <a:cubicBezTo>
                    <a:pt x="7391" y="12249"/>
                    <a:pt x="5391" y="19773"/>
                    <a:pt x="8820" y="25679"/>
                  </a:cubicBezTo>
                  <a:lnTo>
                    <a:pt x="21202" y="47110"/>
                  </a:lnTo>
                  <a:cubicBezTo>
                    <a:pt x="24631" y="53016"/>
                    <a:pt x="32156" y="55016"/>
                    <a:pt x="38061" y="51587"/>
                  </a:cubicBezTo>
                  <a:cubicBezTo>
                    <a:pt x="43872" y="48158"/>
                    <a:pt x="45872" y="40633"/>
                    <a:pt x="42538" y="347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5"/>
            <p:cNvSpPr/>
            <p:nvPr/>
          </p:nvSpPr>
          <p:spPr>
            <a:xfrm>
              <a:off x="1089213" y="4457929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 extrusionOk="0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6"/>
                    <a:pt x="13296" y="30156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251"/>
                    <a:pt x="53016" y="24631"/>
                    <a:pt x="47110" y="212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55"/>
            <p:cNvSpPr/>
            <p:nvPr/>
          </p:nvSpPr>
          <p:spPr>
            <a:xfrm>
              <a:off x="803844" y="4293241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 extrusionOk="0">
                  <a:moveTo>
                    <a:pt x="47110" y="21202"/>
                  </a:moveTo>
                  <a:lnTo>
                    <a:pt x="25679" y="8820"/>
                  </a:lnTo>
                  <a:cubicBezTo>
                    <a:pt x="19773" y="5390"/>
                    <a:pt x="12249" y="7391"/>
                    <a:pt x="8820" y="13296"/>
                  </a:cubicBezTo>
                  <a:cubicBezTo>
                    <a:pt x="5391" y="19202"/>
                    <a:pt x="7391" y="26727"/>
                    <a:pt x="13296" y="30155"/>
                  </a:cubicBezTo>
                  <a:lnTo>
                    <a:pt x="34728" y="42538"/>
                  </a:lnTo>
                  <a:cubicBezTo>
                    <a:pt x="40633" y="45967"/>
                    <a:pt x="48158" y="43967"/>
                    <a:pt x="51587" y="38061"/>
                  </a:cubicBezTo>
                  <a:cubicBezTo>
                    <a:pt x="55111" y="32156"/>
                    <a:pt x="53111" y="24536"/>
                    <a:pt x="47110" y="212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55"/>
            <p:cNvSpPr/>
            <p:nvPr/>
          </p:nvSpPr>
          <p:spPr>
            <a:xfrm>
              <a:off x="1089309" y="4293241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 extrusionOk="0">
                  <a:moveTo>
                    <a:pt x="51587" y="13296"/>
                  </a:moveTo>
                  <a:cubicBezTo>
                    <a:pt x="48158" y="7391"/>
                    <a:pt x="40633" y="5390"/>
                    <a:pt x="34728" y="8820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19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5"/>
                  </a:lnTo>
                  <a:cubicBezTo>
                    <a:pt x="52920" y="26822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55"/>
            <p:cNvSpPr/>
            <p:nvPr/>
          </p:nvSpPr>
          <p:spPr>
            <a:xfrm>
              <a:off x="803940" y="4458024"/>
              <a:ext cx="57150" cy="47625"/>
            </a:xfrm>
            <a:custGeom>
              <a:avLst/>
              <a:gdLst/>
              <a:ahLst/>
              <a:cxnLst/>
              <a:rect l="l" t="t" r="r" b="b"/>
              <a:pathLst>
                <a:path w="57150" h="47625" extrusionOk="0">
                  <a:moveTo>
                    <a:pt x="51587" y="13296"/>
                  </a:moveTo>
                  <a:cubicBezTo>
                    <a:pt x="48158" y="7391"/>
                    <a:pt x="40633" y="5391"/>
                    <a:pt x="34728" y="8819"/>
                  </a:cubicBezTo>
                  <a:lnTo>
                    <a:pt x="13296" y="21202"/>
                  </a:lnTo>
                  <a:cubicBezTo>
                    <a:pt x="7391" y="24631"/>
                    <a:pt x="5391" y="32156"/>
                    <a:pt x="8820" y="38061"/>
                  </a:cubicBezTo>
                  <a:cubicBezTo>
                    <a:pt x="12249" y="43967"/>
                    <a:pt x="19773" y="45967"/>
                    <a:pt x="25679" y="42538"/>
                  </a:cubicBezTo>
                  <a:lnTo>
                    <a:pt x="47110" y="30156"/>
                  </a:lnTo>
                  <a:cubicBezTo>
                    <a:pt x="53016" y="26726"/>
                    <a:pt x="55016" y="19202"/>
                    <a:pt x="51587" y="132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5"/>
            <p:cNvSpPr/>
            <p:nvPr/>
          </p:nvSpPr>
          <p:spPr>
            <a:xfrm>
              <a:off x="1033492" y="4228376"/>
              <a:ext cx="47625" cy="57150"/>
            </a:xfrm>
            <a:custGeom>
              <a:avLst/>
              <a:gdLst/>
              <a:ahLst/>
              <a:cxnLst/>
              <a:rect l="l" t="t" r="r" b="b"/>
              <a:pathLst>
                <a:path w="47625" h="57150" extrusionOk="0">
                  <a:moveTo>
                    <a:pt x="38061" y="8820"/>
                  </a:moveTo>
                  <a:cubicBezTo>
                    <a:pt x="32156" y="5390"/>
                    <a:pt x="24631" y="7391"/>
                    <a:pt x="21202" y="13296"/>
                  </a:cubicBezTo>
                  <a:lnTo>
                    <a:pt x="8820" y="34728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6" y="53015"/>
                    <a:pt x="30156" y="47110"/>
                  </a:cubicBezTo>
                  <a:lnTo>
                    <a:pt x="42538" y="25679"/>
                  </a:lnTo>
                  <a:cubicBezTo>
                    <a:pt x="45967" y="19869"/>
                    <a:pt x="43967" y="12248"/>
                    <a:pt x="38061" y="88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5"/>
            <p:cNvSpPr/>
            <p:nvPr/>
          </p:nvSpPr>
          <p:spPr>
            <a:xfrm>
              <a:off x="868710" y="4513745"/>
              <a:ext cx="47625" cy="57150"/>
            </a:xfrm>
            <a:custGeom>
              <a:avLst/>
              <a:gdLst/>
              <a:ahLst/>
              <a:cxnLst/>
              <a:rect l="l" t="t" r="r" b="b"/>
              <a:pathLst>
                <a:path w="47625" h="57150" extrusionOk="0">
                  <a:moveTo>
                    <a:pt x="38061" y="8819"/>
                  </a:moveTo>
                  <a:cubicBezTo>
                    <a:pt x="32156" y="5391"/>
                    <a:pt x="24631" y="7391"/>
                    <a:pt x="21202" y="13296"/>
                  </a:cubicBezTo>
                  <a:lnTo>
                    <a:pt x="8820" y="34727"/>
                  </a:lnTo>
                  <a:cubicBezTo>
                    <a:pt x="5391" y="40633"/>
                    <a:pt x="7391" y="48158"/>
                    <a:pt x="13296" y="51587"/>
                  </a:cubicBezTo>
                  <a:cubicBezTo>
                    <a:pt x="19202" y="55016"/>
                    <a:pt x="26727" y="53016"/>
                    <a:pt x="30156" y="47110"/>
                  </a:cubicBezTo>
                  <a:lnTo>
                    <a:pt x="42538" y="25679"/>
                  </a:lnTo>
                  <a:cubicBezTo>
                    <a:pt x="45967" y="19773"/>
                    <a:pt x="43967" y="12249"/>
                    <a:pt x="38061" y="8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55"/>
            <p:cNvSpPr/>
            <p:nvPr/>
          </p:nvSpPr>
          <p:spPr>
            <a:xfrm>
              <a:off x="854288" y="4278820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 extrusionOk="0">
                  <a:moveTo>
                    <a:pt x="122492" y="7144"/>
                  </a:moveTo>
                  <a:cubicBezTo>
                    <a:pt x="58865" y="7144"/>
                    <a:pt x="7144" y="58864"/>
                    <a:pt x="7144" y="122491"/>
                  </a:cubicBezTo>
                  <a:cubicBezTo>
                    <a:pt x="7144" y="186119"/>
                    <a:pt x="58865" y="237839"/>
                    <a:pt x="122492" y="237839"/>
                  </a:cubicBezTo>
                  <a:cubicBezTo>
                    <a:pt x="186119" y="237839"/>
                    <a:pt x="237839" y="186119"/>
                    <a:pt x="237839" y="122491"/>
                  </a:cubicBezTo>
                  <a:cubicBezTo>
                    <a:pt x="237839" y="58864"/>
                    <a:pt x="186119" y="7144"/>
                    <a:pt x="122492" y="7144"/>
                  </a:cubicBezTo>
                  <a:close/>
                  <a:moveTo>
                    <a:pt x="122492" y="213074"/>
                  </a:moveTo>
                  <a:cubicBezTo>
                    <a:pt x="72485" y="213074"/>
                    <a:pt x="31909" y="172403"/>
                    <a:pt x="31909" y="122491"/>
                  </a:cubicBezTo>
                  <a:cubicBezTo>
                    <a:pt x="31909" y="72580"/>
                    <a:pt x="72581" y="31909"/>
                    <a:pt x="122492" y="31909"/>
                  </a:cubicBezTo>
                  <a:cubicBezTo>
                    <a:pt x="172403" y="31909"/>
                    <a:pt x="213074" y="72580"/>
                    <a:pt x="213074" y="122491"/>
                  </a:cubicBezTo>
                  <a:cubicBezTo>
                    <a:pt x="213074" y="172403"/>
                    <a:pt x="172498" y="213074"/>
                    <a:pt x="122492" y="2130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55"/>
            <p:cNvSpPr/>
            <p:nvPr/>
          </p:nvSpPr>
          <p:spPr>
            <a:xfrm>
              <a:off x="903723" y="432825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73057" y="7144"/>
                  </a:moveTo>
                  <a:cubicBezTo>
                    <a:pt x="36671" y="7144"/>
                    <a:pt x="7144" y="36671"/>
                    <a:pt x="7144" y="73057"/>
                  </a:cubicBezTo>
                  <a:cubicBezTo>
                    <a:pt x="7144" y="79915"/>
                    <a:pt x="12668" y="85439"/>
                    <a:pt x="19526" y="85439"/>
                  </a:cubicBezTo>
                  <a:cubicBezTo>
                    <a:pt x="26384" y="85439"/>
                    <a:pt x="31909" y="79915"/>
                    <a:pt x="31909" y="73057"/>
                  </a:cubicBezTo>
                  <a:cubicBezTo>
                    <a:pt x="31909" y="50387"/>
                    <a:pt x="50387" y="31909"/>
                    <a:pt x="73057" y="31909"/>
                  </a:cubicBezTo>
                  <a:cubicBezTo>
                    <a:pt x="79915" y="31909"/>
                    <a:pt x="85439" y="26384"/>
                    <a:pt x="85439" y="19526"/>
                  </a:cubicBezTo>
                  <a:cubicBezTo>
                    <a:pt x="85439" y="12668"/>
                    <a:pt x="79915" y="7144"/>
                    <a:pt x="73057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2" name="Google Shape;1572;p55"/>
          <p:cNvGrpSpPr/>
          <p:nvPr/>
        </p:nvGrpSpPr>
        <p:grpSpPr>
          <a:xfrm>
            <a:off x="1420930" y="4243027"/>
            <a:ext cx="390525" cy="340212"/>
            <a:chOff x="1420930" y="4243027"/>
            <a:chExt cx="390525" cy="340212"/>
          </a:xfrm>
          <a:solidFill>
            <a:srgbClr val="027794"/>
          </a:solidFill>
        </p:grpSpPr>
        <p:sp>
          <p:nvSpPr>
            <p:cNvPr id="1573" name="Google Shape;1573;p55"/>
            <p:cNvSpPr/>
            <p:nvPr/>
          </p:nvSpPr>
          <p:spPr>
            <a:xfrm>
              <a:off x="1599810" y="4243027"/>
              <a:ext cx="28575" cy="76200"/>
            </a:xfrm>
            <a:custGeom>
              <a:avLst/>
              <a:gdLst/>
              <a:ahLst/>
              <a:cxnLst/>
              <a:rect l="l" t="t" r="r" b="b"/>
              <a:pathLst>
                <a:path w="28575" h="76200" extrusionOk="0">
                  <a:moveTo>
                    <a:pt x="29337" y="6312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3415"/>
                  </a:lnTo>
                  <a:cubicBezTo>
                    <a:pt x="7144" y="69987"/>
                    <a:pt x="12859" y="75226"/>
                    <a:pt x="19526" y="74464"/>
                  </a:cubicBezTo>
                  <a:cubicBezTo>
                    <a:pt x="25146" y="73797"/>
                    <a:pt x="29337" y="68844"/>
                    <a:pt x="29337" y="63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5"/>
            <p:cNvSpPr/>
            <p:nvPr/>
          </p:nvSpPr>
          <p:spPr>
            <a:xfrm>
              <a:off x="1540088" y="4277867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16383" y="42958"/>
                  </a:moveTo>
                  <a:cubicBezTo>
                    <a:pt x="18193" y="47244"/>
                    <a:pt x="22289" y="49816"/>
                    <a:pt x="26670" y="49816"/>
                  </a:cubicBezTo>
                  <a:cubicBezTo>
                    <a:pt x="28099" y="49816"/>
                    <a:pt x="29528" y="49531"/>
                    <a:pt x="30957" y="48959"/>
                  </a:cubicBezTo>
                  <a:cubicBezTo>
                    <a:pt x="36576" y="46578"/>
                    <a:pt x="39339" y="40101"/>
                    <a:pt x="36957" y="34481"/>
                  </a:cubicBezTo>
                  <a:lnTo>
                    <a:pt x="28480" y="14002"/>
                  </a:lnTo>
                  <a:cubicBezTo>
                    <a:pt x="26099" y="8382"/>
                    <a:pt x="19622" y="5620"/>
                    <a:pt x="14002" y="8001"/>
                  </a:cubicBezTo>
                  <a:cubicBezTo>
                    <a:pt x="8382" y="10383"/>
                    <a:pt x="5620" y="16860"/>
                    <a:pt x="8001" y="22480"/>
                  </a:cubicBezTo>
                  <a:lnTo>
                    <a:pt x="16383" y="429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55"/>
            <p:cNvSpPr/>
            <p:nvPr/>
          </p:nvSpPr>
          <p:spPr>
            <a:xfrm>
              <a:off x="1650468" y="4277867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 extrusionOk="0">
                  <a:moveTo>
                    <a:pt x="13921" y="48959"/>
                  </a:moveTo>
                  <a:cubicBezTo>
                    <a:pt x="15350" y="49531"/>
                    <a:pt x="16779" y="49816"/>
                    <a:pt x="18208" y="49816"/>
                  </a:cubicBezTo>
                  <a:cubicBezTo>
                    <a:pt x="22589" y="49816"/>
                    <a:pt x="26685" y="47244"/>
                    <a:pt x="28495" y="42958"/>
                  </a:cubicBezTo>
                  <a:lnTo>
                    <a:pt x="36972" y="22480"/>
                  </a:lnTo>
                  <a:cubicBezTo>
                    <a:pt x="39353" y="16860"/>
                    <a:pt x="36591" y="10288"/>
                    <a:pt x="30971" y="8001"/>
                  </a:cubicBezTo>
                  <a:cubicBezTo>
                    <a:pt x="25351" y="5620"/>
                    <a:pt x="18779" y="8382"/>
                    <a:pt x="16493" y="14002"/>
                  </a:cubicBezTo>
                  <a:lnTo>
                    <a:pt x="8016" y="34481"/>
                  </a:lnTo>
                  <a:cubicBezTo>
                    <a:pt x="5635" y="40101"/>
                    <a:pt x="8302" y="46673"/>
                    <a:pt x="13921" y="489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55"/>
            <p:cNvSpPr/>
            <p:nvPr/>
          </p:nvSpPr>
          <p:spPr>
            <a:xfrm>
              <a:off x="1421026" y="4421314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18288" y="29432"/>
                  </a:moveTo>
                  <a:lnTo>
                    <a:pt x="63437" y="29432"/>
                  </a:lnTo>
                  <a:cubicBezTo>
                    <a:pt x="69533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7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192" y="29432"/>
                    <a:pt x="18288" y="294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55"/>
            <p:cNvSpPr/>
            <p:nvPr/>
          </p:nvSpPr>
          <p:spPr>
            <a:xfrm>
              <a:off x="1732684" y="4421409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7144" y="18288"/>
                  </a:moveTo>
                  <a:cubicBezTo>
                    <a:pt x="7144" y="24384"/>
                    <a:pt x="12097" y="29432"/>
                    <a:pt x="18288" y="29432"/>
                  </a:cubicBezTo>
                  <a:lnTo>
                    <a:pt x="63436" y="29432"/>
                  </a:lnTo>
                  <a:cubicBezTo>
                    <a:pt x="69532" y="29432"/>
                    <a:pt x="74581" y="24479"/>
                    <a:pt x="74581" y="18288"/>
                  </a:cubicBezTo>
                  <a:cubicBezTo>
                    <a:pt x="74581" y="12097"/>
                    <a:pt x="69628" y="7144"/>
                    <a:pt x="63436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55"/>
            <p:cNvSpPr/>
            <p:nvPr/>
          </p:nvSpPr>
          <p:spPr>
            <a:xfrm>
              <a:off x="1473651" y="4295727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41958" y="57579"/>
                  </a:moveTo>
                  <a:cubicBezTo>
                    <a:pt x="44148" y="59769"/>
                    <a:pt x="47006" y="60817"/>
                    <a:pt x="49768" y="60817"/>
                  </a:cubicBezTo>
                  <a:cubicBezTo>
                    <a:pt x="52530" y="60817"/>
                    <a:pt x="55483" y="59769"/>
                    <a:pt x="57579" y="57579"/>
                  </a:cubicBezTo>
                  <a:cubicBezTo>
                    <a:pt x="61960" y="53197"/>
                    <a:pt x="61960" y="46244"/>
                    <a:pt x="57579" y="41862"/>
                  </a:cubicBezTo>
                  <a:lnTo>
                    <a:pt x="26146" y="10430"/>
                  </a:lnTo>
                  <a:cubicBezTo>
                    <a:pt x="21765" y="6048"/>
                    <a:pt x="14811" y="6048"/>
                    <a:pt x="10430" y="10430"/>
                  </a:cubicBezTo>
                  <a:cubicBezTo>
                    <a:pt x="6048" y="14811"/>
                    <a:pt x="6048" y="21765"/>
                    <a:pt x="10430" y="26146"/>
                  </a:cubicBezTo>
                  <a:lnTo>
                    <a:pt x="41958" y="575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55"/>
            <p:cNvSpPr/>
            <p:nvPr/>
          </p:nvSpPr>
          <p:spPr>
            <a:xfrm>
              <a:off x="1693584" y="4295727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18336" y="60817"/>
                  </a:moveTo>
                  <a:cubicBezTo>
                    <a:pt x="21193" y="60817"/>
                    <a:pt x="24051" y="59769"/>
                    <a:pt x="26146" y="57579"/>
                  </a:cubicBezTo>
                  <a:lnTo>
                    <a:pt x="57579" y="26146"/>
                  </a:lnTo>
                  <a:cubicBezTo>
                    <a:pt x="61960" y="21765"/>
                    <a:pt x="61960" y="14811"/>
                    <a:pt x="57579" y="10430"/>
                  </a:cubicBezTo>
                  <a:cubicBezTo>
                    <a:pt x="53197" y="6048"/>
                    <a:pt x="46244" y="6048"/>
                    <a:pt x="41862" y="10430"/>
                  </a:cubicBezTo>
                  <a:lnTo>
                    <a:pt x="10430" y="41862"/>
                  </a:lnTo>
                  <a:cubicBezTo>
                    <a:pt x="6048" y="46244"/>
                    <a:pt x="6048" y="53197"/>
                    <a:pt x="10430" y="57579"/>
                  </a:cubicBezTo>
                  <a:cubicBezTo>
                    <a:pt x="12621" y="59769"/>
                    <a:pt x="15478" y="60817"/>
                    <a:pt x="18336" y="608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55"/>
            <p:cNvSpPr/>
            <p:nvPr/>
          </p:nvSpPr>
          <p:spPr>
            <a:xfrm>
              <a:off x="1722493" y="4361973"/>
              <a:ext cx="47625" cy="38100"/>
            </a:xfrm>
            <a:custGeom>
              <a:avLst/>
              <a:gdLst/>
              <a:ahLst/>
              <a:cxnLst/>
              <a:rect l="l" t="t" r="r" b="b"/>
              <a:pathLst>
                <a:path w="47625" h="38100" extrusionOk="0">
                  <a:moveTo>
                    <a:pt x="8000" y="30957"/>
                  </a:moveTo>
                  <a:cubicBezTo>
                    <a:pt x="9810" y="35243"/>
                    <a:pt x="13906" y="37815"/>
                    <a:pt x="18287" y="37815"/>
                  </a:cubicBezTo>
                  <a:cubicBezTo>
                    <a:pt x="19716" y="37815"/>
                    <a:pt x="21145" y="37529"/>
                    <a:pt x="22573" y="36957"/>
                  </a:cubicBezTo>
                  <a:lnTo>
                    <a:pt x="43052" y="28480"/>
                  </a:lnTo>
                  <a:cubicBezTo>
                    <a:pt x="48672" y="26099"/>
                    <a:pt x="51434" y="19622"/>
                    <a:pt x="49053" y="14002"/>
                  </a:cubicBezTo>
                  <a:cubicBezTo>
                    <a:pt x="46672" y="8382"/>
                    <a:pt x="40195" y="5620"/>
                    <a:pt x="34575" y="8001"/>
                  </a:cubicBezTo>
                  <a:lnTo>
                    <a:pt x="14096" y="16478"/>
                  </a:lnTo>
                  <a:cubicBezTo>
                    <a:pt x="8381" y="18765"/>
                    <a:pt x="5619" y="25337"/>
                    <a:pt x="8000" y="309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55"/>
            <p:cNvSpPr/>
            <p:nvPr/>
          </p:nvSpPr>
          <p:spPr>
            <a:xfrm>
              <a:off x="1455912" y="4361973"/>
              <a:ext cx="47625" cy="38100"/>
            </a:xfrm>
            <a:custGeom>
              <a:avLst/>
              <a:gdLst/>
              <a:ahLst/>
              <a:cxnLst/>
              <a:rect l="l" t="t" r="r" b="b"/>
              <a:pathLst>
                <a:path w="47625" h="38100" extrusionOk="0">
                  <a:moveTo>
                    <a:pt x="13881" y="28480"/>
                  </a:moveTo>
                  <a:lnTo>
                    <a:pt x="34360" y="36957"/>
                  </a:lnTo>
                  <a:cubicBezTo>
                    <a:pt x="35789" y="37529"/>
                    <a:pt x="37218" y="37815"/>
                    <a:pt x="38646" y="37815"/>
                  </a:cubicBezTo>
                  <a:cubicBezTo>
                    <a:pt x="43028" y="37815"/>
                    <a:pt x="47124" y="35243"/>
                    <a:pt x="48933" y="30957"/>
                  </a:cubicBezTo>
                  <a:cubicBezTo>
                    <a:pt x="51315" y="25337"/>
                    <a:pt x="48552" y="18765"/>
                    <a:pt x="42933" y="16478"/>
                  </a:cubicBezTo>
                  <a:lnTo>
                    <a:pt x="22454" y="8001"/>
                  </a:lnTo>
                  <a:cubicBezTo>
                    <a:pt x="16834" y="5620"/>
                    <a:pt x="10262" y="8382"/>
                    <a:pt x="7976" y="14002"/>
                  </a:cubicBezTo>
                  <a:cubicBezTo>
                    <a:pt x="5690" y="19622"/>
                    <a:pt x="8262" y="26099"/>
                    <a:pt x="13881" y="284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55"/>
            <p:cNvSpPr/>
            <p:nvPr/>
          </p:nvSpPr>
          <p:spPr>
            <a:xfrm>
              <a:off x="1420930" y="4332541"/>
              <a:ext cx="390525" cy="161925"/>
            </a:xfrm>
            <a:custGeom>
              <a:avLst/>
              <a:gdLst/>
              <a:ahLst/>
              <a:cxnLst/>
              <a:rect l="l" t="t" r="r" b="b"/>
              <a:pathLst>
                <a:path w="390525" h="161925" extrusionOk="0">
                  <a:moveTo>
                    <a:pt x="375095" y="140399"/>
                  </a:moveTo>
                  <a:lnTo>
                    <a:pt x="290894" y="140399"/>
                  </a:lnTo>
                  <a:cubicBezTo>
                    <a:pt x="294608" y="129731"/>
                    <a:pt x="296609" y="118491"/>
                    <a:pt x="296609" y="107061"/>
                  </a:cubicBezTo>
                  <a:cubicBezTo>
                    <a:pt x="296609" y="52007"/>
                    <a:pt x="251746" y="7144"/>
                    <a:pt x="196691" y="7144"/>
                  </a:cubicBezTo>
                  <a:cubicBezTo>
                    <a:pt x="141637" y="7144"/>
                    <a:pt x="96774" y="52007"/>
                    <a:pt x="96774" y="107061"/>
                  </a:cubicBezTo>
                  <a:cubicBezTo>
                    <a:pt x="96774" y="118491"/>
                    <a:pt x="98774" y="129731"/>
                    <a:pt x="102489" y="140399"/>
                  </a:cubicBezTo>
                  <a:lnTo>
                    <a:pt x="18288" y="140399"/>
                  </a:lnTo>
                  <a:cubicBezTo>
                    <a:pt x="12192" y="140399"/>
                    <a:pt x="7144" y="145352"/>
                    <a:pt x="7144" y="151543"/>
                  </a:cubicBezTo>
                  <a:cubicBezTo>
                    <a:pt x="7144" y="157734"/>
                    <a:pt x="12097" y="162687"/>
                    <a:pt x="18288" y="162687"/>
                  </a:cubicBezTo>
                  <a:lnTo>
                    <a:pt x="273558" y="162687"/>
                  </a:lnTo>
                  <a:cubicBezTo>
                    <a:pt x="273558" y="162687"/>
                    <a:pt x="273558" y="162687"/>
                    <a:pt x="273653" y="162687"/>
                  </a:cubicBezTo>
                  <a:cubicBezTo>
                    <a:pt x="273653" y="162687"/>
                    <a:pt x="273653" y="162687"/>
                    <a:pt x="273749" y="162687"/>
                  </a:cubicBezTo>
                  <a:lnTo>
                    <a:pt x="375095" y="162687"/>
                  </a:lnTo>
                  <a:cubicBezTo>
                    <a:pt x="381191" y="162687"/>
                    <a:pt x="386239" y="157734"/>
                    <a:pt x="386239" y="151543"/>
                  </a:cubicBezTo>
                  <a:cubicBezTo>
                    <a:pt x="386239" y="145352"/>
                    <a:pt x="381286" y="140399"/>
                    <a:pt x="375095" y="140399"/>
                  </a:cubicBezTo>
                  <a:close/>
                  <a:moveTo>
                    <a:pt x="119063" y="107156"/>
                  </a:moveTo>
                  <a:cubicBezTo>
                    <a:pt x="119063" y="64294"/>
                    <a:pt x="153924" y="29433"/>
                    <a:pt x="196787" y="29433"/>
                  </a:cubicBezTo>
                  <a:cubicBezTo>
                    <a:pt x="239649" y="29433"/>
                    <a:pt x="274511" y="64294"/>
                    <a:pt x="274511" y="107156"/>
                  </a:cubicBezTo>
                  <a:cubicBezTo>
                    <a:pt x="274511" y="118682"/>
                    <a:pt x="271939" y="130112"/>
                    <a:pt x="266986" y="140494"/>
                  </a:cubicBezTo>
                  <a:lnTo>
                    <a:pt x="126492" y="140494"/>
                  </a:lnTo>
                  <a:cubicBezTo>
                    <a:pt x="121634" y="130112"/>
                    <a:pt x="119063" y="118682"/>
                    <a:pt x="119063" y="1071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55"/>
            <p:cNvSpPr/>
            <p:nvPr/>
          </p:nvSpPr>
          <p:spPr>
            <a:xfrm>
              <a:off x="1465412" y="4510277"/>
              <a:ext cx="295275" cy="28575"/>
            </a:xfrm>
            <a:custGeom>
              <a:avLst/>
              <a:gdLst/>
              <a:ahLst/>
              <a:cxnLst/>
              <a:rect l="l" t="t" r="r" b="b"/>
              <a:pathLst>
                <a:path w="295275" h="28575" extrusionOk="0">
                  <a:moveTo>
                    <a:pt x="28622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286226" y="29432"/>
                  </a:lnTo>
                  <a:cubicBezTo>
                    <a:pt x="292322" y="29432"/>
                    <a:pt x="297370" y="24479"/>
                    <a:pt x="297370" y="18288"/>
                  </a:cubicBezTo>
                  <a:cubicBezTo>
                    <a:pt x="297370" y="12097"/>
                    <a:pt x="292322" y="7144"/>
                    <a:pt x="286226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55"/>
            <p:cNvSpPr/>
            <p:nvPr/>
          </p:nvSpPr>
          <p:spPr>
            <a:xfrm>
              <a:off x="1509894" y="4554664"/>
              <a:ext cx="209550" cy="28575"/>
            </a:xfrm>
            <a:custGeom>
              <a:avLst/>
              <a:gdLst/>
              <a:ahLst/>
              <a:cxnLst/>
              <a:rect l="l" t="t" r="r" b="b"/>
              <a:pathLst>
                <a:path w="209550" h="28575" extrusionOk="0">
                  <a:moveTo>
                    <a:pt x="19735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97358" y="29432"/>
                  </a:lnTo>
                  <a:cubicBezTo>
                    <a:pt x="203454" y="29432"/>
                    <a:pt x="208502" y="24479"/>
                    <a:pt x="208502" y="18288"/>
                  </a:cubicBezTo>
                  <a:cubicBezTo>
                    <a:pt x="208502" y="12097"/>
                    <a:pt x="203454" y="7144"/>
                    <a:pt x="197358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5" name="Google Shape;1585;p55"/>
          <p:cNvGrpSpPr/>
          <p:nvPr/>
        </p:nvGrpSpPr>
        <p:grpSpPr>
          <a:xfrm>
            <a:off x="4143556" y="4903660"/>
            <a:ext cx="371475" cy="390525"/>
            <a:chOff x="4143556" y="4903660"/>
            <a:chExt cx="371475" cy="390525"/>
          </a:xfrm>
          <a:solidFill>
            <a:srgbClr val="027794"/>
          </a:solidFill>
        </p:grpSpPr>
        <p:sp>
          <p:nvSpPr>
            <p:cNvPr id="1586" name="Google Shape;1586;p55"/>
            <p:cNvSpPr/>
            <p:nvPr/>
          </p:nvSpPr>
          <p:spPr>
            <a:xfrm>
              <a:off x="4143556" y="4903660"/>
              <a:ext cx="371475" cy="390525"/>
            </a:xfrm>
            <a:custGeom>
              <a:avLst/>
              <a:gdLst/>
              <a:ahLst/>
              <a:cxnLst/>
              <a:rect l="l" t="t" r="r" b="b"/>
              <a:pathLst>
                <a:path w="371475" h="390525" extrusionOk="0">
                  <a:moveTo>
                    <a:pt x="340709" y="123730"/>
                  </a:moveTo>
                  <a:cubicBezTo>
                    <a:pt x="335471" y="58579"/>
                    <a:pt x="280416" y="7144"/>
                    <a:pt x="213455" y="7144"/>
                  </a:cubicBezTo>
                  <a:lnTo>
                    <a:pt x="163639" y="7144"/>
                  </a:lnTo>
                  <a:cubicBezTo>
                    <a:pt x="96488" y="7144"/>
                    <a:pt x="41243" y="58579"/>
                    <a:pt x="36100" y="123825"/>
                  </a:cubicBezTo>
                  <a:cubicBezTo>
                    <a:pt x="19526" y="127635"/>
                    <a:pt x="7144" y="142589"/>
                    <a:pt x="7144" y="160306"/>
                  </a:cubicBezTo>
                  <a:lnTo>
                    <a:pt x="7144" y="221647"/>
                  </a:lnTo>
                  <a:cubicBezTo>
                    <a:pt x="7144" y="239363"/>
                    <a:pt x="19526" y="254222"/>
                    <a:pt x="36195" y="258128"/>
                  </a:cubicBezTo>
                  <a:cubicBezTo>
                    <a:pt x="41148" y="316801"/>
                    <a:pt x="88678" y="363760"/>
                    <a:pt x="148114" y="368237"/>
                  </a:cubicBezTo>
                  <a:cubicBezTo>
                    <a:pt x="152019" y="378714"/>
                    <a:pt x="162116" y="386143"/>
                    <a:pt x="173831" y="386143"/>
                  </a:cubicBezTo>
                  <a:lnTo>
                    <a:pt x="200311" y="386143"/>
                  </a:lnTo>
                  <a:cubicBezTo>
                    <a:pt x="215455" y="386143"/>
                    <a:pt x="227743" y="373856"/>
                    <a:pt x="227743" y="358712"/>
                  </a:cubicBezTo>
                  <a:lnTo>
                    <a:pt x="227743" y="355854"/>
                  </a:lnTo>
                  <a:cubicBezTo>
                    <a:pt x="227743" y="340709"/>
                    <a:pt x="215455" y="328422"/>
                    <a:pt x="200311" y="328422"/>
                  </a:cubicBezTo>
                  <a:lnTo>
                    <a:pt x="174022" y="328422"/>
                  </a:lnTo>
                  <a:cubicBezTo>
                    <a:pt x="162592" y="328422"/>
                    <a:pt x="152781" y="335471"/>
                    <a:pt x="148685" y="345472"/>
                  </a:cubicBezTo>
                  <a:cubicBezTo>
                    <a:pt x="101537" y="341186"/>
                    <a:pt x="63913" y="304133"/>
                    <a:pt x="59150" y="257651"/>
                  </a:cubicBezTo>
                  <a:cubicBezTo>
                    <a:pt x="66580" y="255746"/>
                    <a:pt x="73152" y="251555"/>
                    <a:pt x="78105" y="245840"/>
                  </a:cubicBezTo>
                  <a:cubicBezTo>
                    <a:pt x="98488" y="286131"/>
                    <a:pt x="140494" y="313849"/>
                    <a:pt x="188881" y="313849"/>
                  </a:cubicBezTo>
                  <a:cubicBezTo>
                    <a:pt x="237268" y="313849"/>
                    <a:pt x="279273" y="286131"/>
                    <a:pt x="299656" y="245840"/>
                  </a:cubicBezTo>
                  <a:cubicBezTo>
                    <a:pt x="306514" y="253746"/>
                    <a:pt x="316611" y="258794"/>
                    <a:pt x="327946" y="258794"/>
                  </a:cubicBezTo>
                  <a:lnTo>
                    <a:pt x="332422" y="258794"/>
                  </a:lnTo>
                  <a:cubicBezTo>
                    <a:pt x="353092" y="258794"/>
                    <a:pt x="369856" y="242030"/>
                    <a:pt x="369856" y="221361"/>
                  </a:cubicBezTo>
                  <a:lnTo>
                    <a:pt x="369856" y="160115"/>
                  </a:lnTo>
                  <a:cubicBezTo>
                    <a:pt x="369570" y="142399"/>
                    <a:pt x="357188" y="127540"/>
                    <a:pt x="340709" y="123730"/>
                  </a:cubicBezTo>
                  <a:close/>
                  <a:moveTo>
                    <a:pt x="173546" y="351282"/>
                  </a:moveTo>
                  <a:lnTo>
                    <a:pt x="200120" y="351282"/>
                  </a:lnTo>
                  <a:cubicBezTo>
                    <a:pt x="202978" y="351282"/>
                    <a:pt x="205359" y="353663"/>
                    <a:pt x="205359" y="356521"/>
                  </a:cubicBezTo>
                  <a:lnTo>
                    <a:pt x="205359" y="358712"/>
                  </a:lnTo>
                  <a:cubicBezTo>
                    <a:pt x="205359" y="361569"/>
                    <a:pt x="202978" y="363950"/>
                    <a:pt x="200120" y="363950"/>
                  </a:cubicBezTo>
                  <a:lnTo>
                    <a:pt x="173546" y="363950"/>
                  </a:lnTo>
                  <a:cubicBezTo>
                    <a:pt x="170688" y="363950"/>
                    <a:pt x="168307" y="361569"/>
                    <a:pt x="168307" y="358712"/>
                  </a:cubicBezTo>
                  <a:lnTo>
                    <a:pt x="168307" y="356521"/>
                  </a:lnTo>
                  <a:cubicBezTo>
                    <a:pt x="168307" y="353568"/>
                    <a:pt x="170593" y="351282"/>
                    <a:pt x="173546" y="351282"/>
                  </a:cubicBezTo>
                  <a:close/>
                  <a:moveTo>
                    <a:pt x="163354" y="29337"/>
                  </a:moveTo>
                  <a:lnTo>
                    <a:pt x="213265" y="29337"/>
                  </a:lnTo>
                  <a:cubicBezTo>
                    <a:pt x="268129" y="29337"/>
                    <a:pt x="313372" y="70961"/>
                    <a:pt x="318421" y="124015"/>
                  </a:cubicBezTo>
                  <a:cubicBezTo>
                    <a:pt x="310896" y="125921"/>
                    <a:pt x="304324" y="130207"/>
                    <a:pt x="299466" y="135826"/>
                  </a:cubicBezTo>
                  <a:cubicBezTo>
                    <a:pt x="279083" y="95440"/>
                    <a:pt x="236887" y="67628"/>
                    <a:pt x="188404" y="67628"/>
                  </a:cubicBezTo>
                  <a:cubicBezTo>
                    <a:pt x="139827" y="67628"/>
                    <a:pt x="97727" y="95440"/>
                    <a:pt x="77343" y="135826"/>
                  </a:cubicBezTo>
                  <a:cubicBezTo>
                    <a:pt x="72390" y="130112"/>
                    <a:pt x="65818" y="125921"/>
                    <a:pt x="58388" y="124015"/>
                  </a:cubicBezTo>
                  <a:cubicBezTo>
                    <a:pt x="63246" y="70961"/>
                    <a:pt x="108490" y="29337"/>
                    <a:pt x="163354" y="29337"/>
                  </a:cubicBezTo>
                  <a:close/>
                  <a:moveTo>
                    <a:pt x="48673" y="236601"/>
                  </a:moveTo>
                  <a:lnTo>
                    <a:pt x="44291" y="236601"/>
                  </a:lnTo>
                  <a:cubicBezTo>
                    <a:pt x="35909" y="236601"/>
                    <a:pt x="29051" y="229743"/>
                    <a:pt x="29051" y="221361"/>
                  </a:cubicBezTo>
                  <a:lnTo>
                    <a:pt x="29051" y="160020"/>
                  </a:lnTo>
                  <a:cubicBezTo>
                    <a:pt x="29051" y="151638"/>
                    <a:pt x="35909" y="144780"/>
                    <a:pt x="44291" y="144780"/>
                  </a:cubicBezTo>
                  <a:lnTo>
                    <a:pt x="48673" y="144780"/>
                  </a:lnTo>
                  <a:cubicBezTo>
                    <a:pt x="57055" y="144780"/>
                    <a:pt x="63913" y="151638"/>
                    <a:pt x="63913" y="160020"/>
                  </a:cubicBezTo>
                  <a:lnTo>
                    <a:pt x="63913" y="221361"/>
                  </a:lnTo>
                  <a:cubicBezTo>
                    <a:pt x="63913" y="229743"/>
                    <a:pt x="57150" y="236601"/>
                    <a:pt x="48673" y="236601"/>
                  </a:cubicBezTo>
                  <a:close/>
                  <a:moveTo>
                    <a:pt x="188309" y="291941"/>
                  </a:moveTo>
                  <a:cubicBezTo>
                    <a:pt x="132017" y="291941"/>
                    <a:pt x="86296" y="246602"/>
                    <a:pt x="86296" y="190881"/>
                  </a:cubicBezTo>
                  <a:cubicBezTo>
                    <a:pt x="86296" y="135160"/>
                    <a:pt x="132017" y="89821"/>
                    <a:pt x="188309" y="89821"/>
                  </a:cubicBezTo>
                  <a:cubicBezTo>
                    <a:pt x="244602" y="89821"/>
                    <a:pt x="290322" y="135160"/>
                    <a:pt x="290322" y="190881"/>
                  </a:cubicBezTo>
                  <a:cubicBezTo>
                    <a:pt x="290322" y="246602"/>
                    <a:pt x="244507" y="291941"/>
                    <a:pt x="188309" y="291941"/>
                  </a:cubicBezTo>
                  <a:close/>
                  <a:moveTo>
                    <a:pt x="332137" y="236601"/>
                  </a:moveTo>
                  <a:lnTo>
                    <a:pt x="327755" y="236601"/>
                  </a:lnTo>
                  <a:cubicBezTo>
                    <a:pt x="319373" y="236601"/>
                    <a:pt x="312515" y="229743"/>
                    <a:pt x="312515" y="221361"/>
                  </a:cubicBezTo>
                  <a:lnTo>
                    <a:pt x="312515" y="160020"/>
                  </a:lnTo>
                  <a:cubicBezTo>
                    <a:pt x="312515" y="151638"/>
                    <a:pt x="319373" y="144780"/>
                    <a:pt x="327755" y="144780"/>
                  </a:cubicBezTo>
                  <a:lnTo>
                    <a:pt x="332137" y="144780"/>
                  </a:lnTo>
                  <a:cubicBezTo>
                    <a:pt x="340519" y="144780"/>
                    <a:pt x="347377" y="151638"/>
                    <a:pt x="347377" y="160020"/>
                  </a:cubicBezTo>
                  <a:lnTo>
                    <a:pt x="347377" y="221361"/>
                  </a:lnTo>
                  <a:cubicBezTo>
                    <a:pt x="347377" y="229743"/>
                    <a:pt x="340614" y="236601"/>
                    <a:pt x="332137" y="2366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55"/>
            <p:cNvSpPr/>
            <p:nvPr/>
          </p:nvSpPr>
          <p:spPr>
            <a:xfrm>
              <a:off x="4275097" y="5041984"/>
              <a:ext cx="28575" cy="38100"/>
            </a:xfrm>
            <a:custGeom>
              <a:avLst/>
              <a:gdLst/>
              <a:ahLst/>
              <a:cxnLst/>
              <a:rect l="l" t="t" r="r" b="b"/>
              <a:pathLst>
                <a:path w="28575" h="38100" extrusionOk="0">
                  <a:moveTo>
                    <a:pt x="29337" y="28649"/>
                  </a:moveTo>
                  <a:lnTo>
                    <a:pt x="29337" y="18552"/>
                  </a:lnTo>
                  <a:cubicBezTo>
                    <a:pt x="29337" y="12837"/>
                    <a:pt x="25146" y="7884"/>
                    <a:pt x="19526" y="7218"/>
                  </a:cubicBezTo>
                  <a:cubicBezTo>
                    <a:pt x="12859" y="6455"/>
                    <a:pt x="7144" y="11694"/>
                    <a:pt x="7144" y="18267"/>
                  </a:cubicBezTo>
                  <a:lnTo>
                    <a:pt x="7144" y="28935"/>
                  </a:lnTo>
                  <a:cubicBezTo>
                    <a:pt x="7144" y="35507"/>
                    <a:pt x="12859" y="40745"/>
                    <a:pt x="19526" y="39984"/>
                  </a:cubicBezTo>
                  <a:cubicBezTo>
                    <a:pt x="25146" y="39412"/>
                    <a:pt x="29337" y="34364"/>
                    <a:pt x="29337" y="286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55"/>
            <p:cNvSpPr/>
            <p:nvPr/>
          </p:nvSpPr>
          <p:spPr>
            <a:xfrm>
              <a:off x="4352059" y="5041984"/>
              <a:ext cx="28575" cy="38100"/>
            </a:xfrm>
            <a:custGeom>
              <a:avLst/>
              <a:gdLst/>
              <a:ahLst/>
              <a:cxnLst/>
              <a:rect l="l" t="t" r="r" b="b"/>
              <a:pathLst>
                <a:path w="28575" h="38100" extrusionOk="0">
                  <a:moveTo>
                    <a:pt x="7144" y="18552"/>
                  </a:moveTo>
                  <a:lnTo>
                    <a:pt x="7144" y="28649"/>
                  </a:lnTo>
                  <a:cubicBezTo>
                    <a:pt x="7144" y="34364"/>
                    <a:pt x="11335" y="39317"/>
                    <a:pt x="16954" y="39984"/>
                  </a:cubicBezTo>
                  <a:cubicBezTo>
                    <a:pt x="23622" y="40745"/>
                    <a:pt x="29337" y="35507"/>
                    <a:pt x="29337" y="28935"/>
                  </a:cubicBezTo>
                  <a:lnTo>
                    <a:pt x="29337" y="18267"/>
                  </a:lnTo>
                  <a:cubicBezTo>
                    <a:pt x="29337" y="11694"/>
                    <a:pt x="23622" y="6455"/>
                    <a:pt x="16954" y="7218"/>
                  </a:cubicBezTo>
                  <a:cubicBezTo>
                    <a:pt x="11335" y="7884"/>
                    <a:pt x="7144" y="12837"/>
                    <a:pt x="7144" y="18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55"/>
            <p:cNvSpPr/>
            <p:nvPr/>
          </p:nvSpPr>
          <p:spPr>
            <a:xfrm>
              <a:off x="4275287" y="5095697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 extrusionOk="0">
                  <a:moveTo>
                    <a:pt x="90678" y="7893"/>
                  </a:moveTo>
                  <a:cubicBezTo>
                    <a:pt x="86392" y="9512"/>
                    <a:pt x="83725" y="13798"/>
                    <a:pt x="83725" y="18371"/>
                  </a:cubicBezTo>
                  <a:cubicBezTo>
                    <a:pt x="83629" y="24657"/>
                    <a:pt x="78486" y="29705"/>
                    <a:pt x="72104" y="29705"/>
                  </a:cubicBezTo>
                  <a:lnTo>
                    <a:pt x="40957" y="29705"/>
                  </a:lnTo>
                  <a:cubicBezTo>
                    <a:pt x="34576" y="29705"/>
                    <a:pt x="29432" y="24657"/>
                    <a:pt x="29337" y="18371"/>
                  </a:cubicBezTo>
                  <a:cubicBezTo>
                    <a:pt x="29337" y="13798"/>
                    <a:pt x="26670" y="9512"/>
                    <a:pt x="22384" y="7893"/>
                  </a:cubicBezTo>
                  <a:cubicBezTo>
                    <a:pt x="14478" y="5036"/>
                    <a:pt x="7144" y="10750"/>
                    <a:pt x="7144" y="18275"/>
                  </a:cubicBezTo>
                  <a:cubicBezTo>
                    <a:pt x="7144" y="36849"/>
                    <a:pt x="22288" y="51898"/>
                    <a:pt x="40957" y="51898"/>
                  </a:cubicBezTo>
                  <a:lnTo>
                    <a:pt x="72104" y="51898"/>
                  </a:lnTo>
                  <a:cubicBezTo>
                    <a:pt x="90773" y="51898"/>
                    <a:pt x="105918" y="36849"/>
                    <a:pt x="105918" y="18275"/>
                  </a:cubicBezTo>
                  <a:cubicBezTo>
                    <a:pt x="105918" y="10846"/>
                    <a:pt x="98584" y="5036"/>
                    <a:pt x="90678" y="78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0" name="Google Shape;1590;p55"/>
          <p:cNvGrpSpPr/>
          <p:nvPr/>
        </p:nvGrpSpPr>
        <p:grpSpPr>
          <a:xfrm>
            <a:off x="4821928" y="2905697"/>
            <a:ext cx="391001" cy="392620"/>
            <a:chOff x="4821927" y="2905696"/>
            <a:chExt cx="391001" cy="392620"/>
          </a:xfrm>
          <a:solidFill>
            <a:srgbClr val="027794"/>
          </a:solidFill>
        </p:grpSpPr>
        <p:sp>
          <p:nvSpPr>
            <p:cNvPr id="1591" name="Google Shape;1591;p55"/>
            <p:cNvSpPr/>
            <p:nvPr/>
          </p:nvSpPr>
          <p:spPr>
            <a:xfrm>
              <a:off x="5022523" y="2905696"/>
              <a:ext cx="161925" cy="180975"/>
            </a:xfrm>
            <a:custGeom>
              <a:avLst/>
              <a:gdLst/>
              <a:ahLst/>
              <a:cxnLst/>
              <a:rect l="l" t="t" r="r" b="b"/>
              <a:pathLst>
                <a:path w="161925" h="180975" extrusionOk="0">
                  <a:moveTo>
                    <a:pt x="162306" y="102203"/>
                  </a:moveTo>
                  <a:cubicBezTo>
                    <a:pt x="160496" y="98393"/>
                    <a:pt x="156591" y="95917"/>
                    <a:pt x="152305" y="95917"/>
                  </a:cubicBezTo>
                  <a:lnTo>
                    <a:pt x="140589" y="95917"/>
                  </a:lnTo>
                  <a:cubicBezTo>
                    <a:pt x="135064" y="46006"/>
                    <a:pt x="92583" y="7144"/>
                    <a:pt x="4124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cubicBezTo>
                    <a:pt x="60008" y="29432"/>
                    <a:pt x="72104" y="63437"/>
                    <a:pt x="74200" y="96012"/>
                  </a:cubicBezTo>
                  <a:lnTo>
                    <a:pt x="63437" y="96012"/>
                  </a:lnTo>
                  <a:cubicBezTo>
                    <a:pt x="59150" y="96012"/>
                    <a:pt x="55340" y="98488"/>
                    <a:pt x="53435" y="102299"/>
                  </a:cubicBezTo>
                  <a:cubicBezTo>
                    <a:pt x="51626" y="106108"/>
                    <a:pt x="52102" y="110680"/>
                    <a:pt x="54674" y="114014"/>
                  </a:cubicBezTo>
                  <a:lnTo>
                    <a:pt x="99060" y="170307"/>
                  </a:lnTo>
                  <a:cubicBezTo>
                    <a:pt x="101155" y="172974"/>
                    <a:pt x="104394" y="174498"/>
                    <a:pt x="107728" y="174498"/>
                  </a:cubicBezTo>
                  <a:cubicBezTo>
                    <a:pt x="111062" y="174498"/>
                    <a:pt x="114300" y="172974"/>
                    <a:pt x="116396" y="170307"/>
                  </a:cubicBezTo>
                  <a:lnTo>
                    <a:pt x="160782" y="114014"/>
                  </a:lnTo>
                  <a:cubicBezTo>
                    <a:pt x="163639" y="110585"/>
                    <a:pt x="164116" y="106013"/>
                    <a:pt x="162306" y="102203"/>
                  </a:cubicBezTo>
                  <a:close/>
                  <a:moveTo>
                    <a:pt x="107823" y="145352"/>
                  </a:moveTo>
                  <a:lnTo>
                    <a:pt x="86296" y="118110"/>
                  </a:lnTo>
                  <a:cubicBezTo>
                    <a:pt x="92107" y="117729"/>
                    <a:pt x="96679" y="112967"/>
                    <a:pt x="96679" y="107061"/>
                  </a:cubicBezTo>
                  <a:cubicBezTo>
                    <a:pt x="96679" y="79629"/>
                    <a:pt x="91440" y="57150"/>
                    <a:pt x="80963" y="40291"/>
                  </a:cubicBezTo>
                  <a:cubicBezTo>
                    <a:pt x="103632" y="53912"/>
                    <a:pt x="118872" y="78677"/>
                    <a:pt x="118872" y="107061"/>
                  </a:cubicBezTo>
                  <a:cubicBezTo>
                    <a:pt x="118872" y="112967"/>
                    <a:pt x="123444" y="117824"/>
                    <a:pt x="129254" y="118110"/>
                  </a:cubicBezTo>
                  <a:lnTo>
                    <a:pt x="107823" y="1453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55"/>
            <p:cNvSpPr/>
            <p:nvPr/>
          </p:nvSpPr>
          <p:spPr>
            <a:xfrm>
              <a:off x="4844278" y="3117341"/>
              <a:ext cx="161925" cy="180975"/>
            </a:xfrm>
            <a:custGeom>
              <a:avLst/>
              <a:gdLst/>
              <a:ahLst/>
              <a:cxnLst/>
              <a:rect l="l" t="t" r="r" b="b"/>
              <a:pathLst>
                <a:path w="161925" h="180975" extrusionOk="0">
                  <a:moveTo>
                    <a:pt x="152147" y="152209"/>
                  </a:moveTo>
                  <a:cubicBezTo>
                    <a:pt x="113857" y="152209"/>
                    <a:pt x="98712" y="123063"/>
                    <a:pt x="96235" y="84868"/>
                  </a:cubicBezTo>
                  <a:lnTo>
                    <a:pt x="106999" y="84868"/>
                  </a:lnTo>
                  <a:cubicBezTo>
                    <a:pt x="111285" y="84868"/>
                    <a:pt x="115190" y="82391"/>
                    <a:pt x="117000" y="78581"/>
                  </a:cubicBezTo>
                  <a:cubicBezTo>
                    <a:pt x="118810" y="74771"/>
                    <a:pt x="118333" y="70199"/>
                    <a:pt x="115666" y="66866"/>
                  </a:cubicBezTo>
                  <a:lnTo>
                    <a:pt x="71280" y="11335"/>
                  </a:lnTo>
                  <a:cubicBezTo>
                    <a:pt x="69184" y="8668"/>
                    <a:pt x="65946" y="7144"/>
                    <a:pt x="62612" y="7144"/>
                  </a:cubicBezTo>
                  <a:cubicBezTo>
                    <a:pt x="59278" y="7144"/>
                    <a:pt x="56040" y="8668"/>
                    <a:pt x="53944" y="11335"/>
                  </a:cubicBezTo>
                  <a:lnTo>
                    <a:pt x="9558" y="66866"/>
                  </a:lnTo>
                  <a:cubicBezTo>
                    <a:pt x="6891" y="70199"/>
                    <a:pt x="6415" y="74771"/>
                    <a:pt x="8224" y="78581"/>
                  </a:cubicBezTo>
                  <a:cubicBezTo>
                    <a:pt x="10034" y="82391"/>
                    <a:pt x="13939" y="84868"/>
                    <a:pt x="18226" y="84868"/>
                  </a:cubicBezTo>
                  <a:lnTo>
                    <a:pt x="29941" y="84868"/>
                  </a:lnTo>
                  <a:cubicBezTo>
                    <a:pt x="35466" y="134493"/>
                    <a:pt x="78138" y="174403"/>
                    <a:pt x="129954" y="174403"/>
                  </a:cubicBezTo>
                  <a:lnTo>
                    <a:pt x="152147" y="174403"/>
                  </a:lnTo>
                  <a:cubicBezTo>
                    <a:pt x="158243" y="174403"/>
                    <a:pt x="163291" y="169450"/>
                    <a:pt x="163291" y="163259"/>
                  </a:cubicBezTo>
                  <a:cubicBezTo>
                    <a:pt x="163291" y="157067"/>
                    <a:pt x="158243" y="152209"/>
                    <a:pt x="152147" y="152209"/>
                  </a:cubicBezTo>
                  <a:close/>
                  <a:moveTo>
                    <a:pt x="51468" y="73819"/>
                  </a:moveTo>
                  <a:cubicBezTo>
                    <a:pt x="51468" y="68008"/>
                    <a:pt x="46991" y="63151"/>
                    <a:pt x="41276" y="62770"/>
                  </a:cubicBezTo>
                  <a:lnTo>
                    <a:pt x="62612" y="36100"/>
                  </a:lnTo>
                  <a:lnTo>
                    <a:pt x="83948" y="62770"/>
                  </a:lnTo>
                  <a:cubicBezTo>
                    <a:pt x="78233" y="63246"/>
                    <a:pt x="73756" y="68008"/>
                    <a:pt x="73756" y="73819"/>
                  </a:cubicBezTo>
                  <a:cubicBezTo>
                    <a:pt x="73756" y="101441"/>
                    <a:pt x="79090" y="124016"/>
                    <a:pt x="89568" y="140970"/>
                  </a:cubicBezTo>
                  <a:cubicBezTo>
                    <a:pt x="66708" y="127254"/>
                    <a:pt x="51468" y="102203"/>
                    <a:pt x="51468" y="73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55"/>
            <p:cNvSpPr/>
            <p:nvPr/>
          </p:nvSpPr>
          <p:spPr>
            <a:xfrm>
              <a:off x="5022428" y="3084004"/>
              <a:ext cx="190500" cy="209550"/>
            </a:xfrm>
            <a:custGeom>
              <a:avLst/>
              <a:gdLst/>
              <a:ahLst/>
              <a:cxnLst/>
              <a:rect l="l" t="t" r="r" b="b"/>
              <a:pathLst>
                <a:path w="190500" h="209550" extrusionOk="0">
                  <a:moveTo>
                    <a:pt x="182308" y="77057"/>
                  </a:moveTo>
                  <a:cubicBezTo>
                    <a:pt x="182308" y="77057"/>
                    <a:pt x="182308" y="77057"/>
                    <a:pt x="182308" y="77057"/>
                  </a:cubicBezTo>
                  <a:lnTo>
                    <a:pt x="115729" y="10478"/>
                  </a:lnTo>
                  <a:cubicBezTo>
                    <a:pt x="115729" y="10478"/>
                    <a:pt x="115729" y="10478"/>
                    <a:pt x="115633" y="10382"/>
                  </a:cubicBezTo>
                  <a:cubicBezTo>
                    <a:pt x="113538" y="8287"/>
                    <a:pt x="110680" y="7144"/>
                    <a:pt x="107823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99" y="79153"/>
                    <a:pt x="182308" y="77057"/>
                  </a:cubicBezTo>
                  <a:close/>
                  <a:moveTo>
                    <a:pt x="118967" y="45053"/>
                  </a:moveTo>
                  <a:lnTo>
                    <a:pt x="147638" y="73724"/>
                  </a:lnTo>
                  <a:lnTo>
                    <a:pt x="118967" y="73724"/>
                  </a:lnTo>
                  <a:lnTo>
                    <a:pt x="118967" y="45053"/>
                  </a:lnTo>
                  <a:close/>
                  <a:moveTo>
                    <a:pt x="163354" y="185547"/>
                  </a:moveTo>
                  <a:lnTo>
                    <a:pt x="29432" y="185547"/>
                  </a:lnTo>
                  <a:lnTo>
                    <a:pt x="29432" y="29432"/>
                  </a:lnTo>
                  <a:lnTo>
                    <a:pt x="96774" y="29432"/>
                  </a:lnTo>
                  <a:lnTo>
                    <a:pt x="96774" y="84963"/>
                  </a:lnTo>
                  <a:cubicBezTo>
                    <a:pt x="96774" y="91059"/>
                    <a:pt x="101727" y="96107"/>
                    <a:pt x="107918" y="96107"/>
                  </a:cubicBezTo>
                  <a:lnTo>
                    <a:pt x="163449" y="96107"/>
                  </a:lnTo>
                  <a:lnTo>
                    <a:pt x="163449" y="1855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55"/>
            <p:cNvSpPr/>
            <p:nvPr/>
          </p:nvSpPr>
          <p:spPr>
            <a:xfrm>
              <a:off x="4821927" y="2905696"/>
              <a:ext cx="190500" cy="209550"/>
            </a:xfrm>
            <a:custGeom>
              <a:avLst/>
              <a:gdLst/>
              <a:ahLst/>
              <a:cxnLst/>
              <a:rect l="l" t="t" r="r" b="b"/>
              <a:pathLst>
                <a:path w="190500" h="209550" extrusionOk="0">
                  <a:moveTo>
                    <a:pt x="182213" y="76962"/>
                  </a:moveTo>
                  <a:lnTo>
                    <a:pt x="114871" y="10382"/>
                  </a:lnTo>
                  <a:cubicBezTo>
                    <a:pt x="114871" y="10382"/>
                    <a:pt x="114871" y="10382"/>
                    <a:pt x="114871" y="10382"/>
                  </a:cubicBezTo>
                  <a:lnTo>
                    <a:pt x="114871" y="10382"/>
                  </a:lnTo>
                  <a:cubicBezTo>
                    <a:pt x="112776" y="8287"/>
                    <a:pt x="109919" y="7144"/>
                    <a:pt x="107061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196691"/>
                  </a:lnTo>
                  <a:cubicBezTo>
                    <a:pt x="7144" y="202787"/>
                    <a:pt x="12097" y="207836"/>
                    <a:pt x="18288" y="207836"/>
                  </a:cubicBezTo>
                  <a:lnTo>
                    <a:pt x="174403" y="207836"/>
                  </a:lnTo>
                  <a:cubicBezTo>
                    <a:pt x="180499" y="207836"/>
                    <a:pt x="185547" y="202883"/>
                    <a:pt x="185547" y="196691"/>
                  </a:cubicBezTo>
                  <a:lnTo>
                    <a:pt x="185547" y="84963"/>
                  </a:lnTo>
                  <a:cubicBezTo>
                    <a:pt x="185547" y="82010"/>
                    <a:pt x="184404" y="79058"/>
                    <a:pt x="182213" y="76962"/>
                  </a:cubicBezTo>
                  <a:close/>
                  <a:moveTo>
                    <a:pt x="118205" y="44863"/>
                  </a:moveTo>
                  <a:lnTo>
                    <a:pt x="147447" y="73819"/>
                  </a:lnTo>
                  <a:lnTo>
                    <a:pt x="118205" y="73819"/>
                  </a:lnTo>
                  <a:lnTo>
                    <a:pt x="118205" y="44863"/>
                  </a:lnTo>
                  <a:close/>
                  <a:moveTo>
                    <a:pt x="163354" y="185547"/>
                  </a:moveTo>
                  <a:lnTo>
                    <a:pt x="29337" y="185547"/>
                  </a:lnTo>
                  <a:lnTo>
                    <a:pt x="29337" y="29432"/>
                  </a:lnTo>
                  <a:lnTo>
                    <a:pt x="95917" y="29432"/>
                  </a:lnTo>
                  <a:lnTo>
                    <a:pt x="95917" y="84963"/>
                  </a:lnTo>
                  <a:cubicBezTo>
                    <a:pt x="95917" y="91059"/>
                    <a:pt x="100870" y="96107"/>
                    <a:pt x="107061" y="96107"/>
                  </a:cubicBezTo>
                  <a:lnTo>
                    <a:pt x="163354" y="96107"/>
                  </a:lnTo>
                  <a:lnTo>
                    <a:pt x="163354" y="1855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55"/>
          <p:cNvGrpSpPr/>
          <p:nvPr/>
        </p:nvGrpSpPr>
        <p:grpSpPr>
          <a:xfrm>
            <a:off x="1466366" y="4903651"/>
            <a:ext cx="343471" cy="387676"/>
            <a:chOff x="1466365" y="4903651"/>
            <a:chExt cx="343471" cy="387676"/>
          </a:xfrm>
          <a:solidFill>
            <a:srgbClr val="027794"/>
          </a:solidFill>
        </p:grpSpPr>
        <p:sp>
          <p:nvSpPr>
            <p:cNvPr id="1596" name="Google Shape;1596;p55"/>
            <p:cNvSpPr/>
            <p:nvPr/>
          </p:nvSpPr>
          <p:spPr>
            <a:xfrm>
              <a:off x="1600286" y="508177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55"/>
            <p:cNvSpPr/>
            <p:nvPr/>
          </p:nvSpPr>
          <p:spPr>
            <a:xfrm>
              <a:off x="1466365" y="4903651"/>
              <a:ext cx="123825" cy="152400"/>
            </a:xfrm>
            <a:custGeom>
              <a:avLst/>
              <a:gdLst/>
              <a:ahLst/>
              <a:cxnLst/>
              <a:rect l="l" t="t" r="r" b="b"/>
              <a:pathLst>
                <a:path w="123825" h="152400" extrusionOk="0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55"/>
            <p:cNvSpPr/>
            <p:nvPr/>
          </p:nvSpPr>
          <p:spPr>
            <a:xfrm>
              <a:off x="1466365" y="5082054"/>
              <a:ext cx="123825" cy="152400"/>
            </a:xfrm>
            <a:custGeom>
              <a:avLst/>
              <a:gdLst/>
              <a:ahLst/>
              <a:cxnLst/>
              <a:rect l="l" t="t" r="r" b="b"/>
              <a:pathLst>
                <a:path w="123825" h="152400" extrusionOk="0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55"/>
            <p:cNvSpPr/>
            <p:nvPr/>
          </p:nvSpPr>
          <p:spPr>
            <a:xfrm>
              <a:off x="1644768" y="4903651"/>
              <a:ext cx="123825" cy="152400"/>
            </a:xfrm>
            <a:custGeom>
              <a:avLst/>
              <a:gdLst/>
              <a:ahLst/>
              <a:cxnLst/>
              <a:rect l="l" t="t" r="r" b="b"/>
              <a:pathLst>
                <a:path w="123825" h="152400" extrusionOk="0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0" name="Google Shape;1600;p55"/>
          <p:cNvGrpSpPr/>
          <p:nvPr/>
        </p:nvGrpSpPr>
        <p:grpSpPr>
          <a:xfrm>
            <a:off x="5478406" y="1570402"/>
            <a:ext cx="390525" cy="390525"/>
            <a:chOff x="5478406" y="1570402"/>
            <a:chExt cx="390525" cy="390525"/>
          </a:xfrm>
          <a:solidFill>
            <a:srgbClr val="027794"/>
          </a:solidFill>
        </p:grpSpPr>
        <p:sp>
          <p:nvSpPr>
            <p:cNvPr id="1601" name="Google Shape;1601;p55"/>
            <p:cNvSpPr/>
            <p:nvPr/>
          </p:nvSpPr>
          <p:spPr>
            <a:xfrm>
              <a:off x="5559257" y="165134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7062" y="7144"/>
                  </a:moveTo>
                  <a:cubicBezTo>
                    <a:pt x="56483" y="7144"/>
                    <a:pt x="7144" y="56483"/>
                    <a:pt x="7144" y="117062"/>
                  </a:cubicBezTo>
                  <a:cubicBezTo>
                    <a:pt x="7144" y="177641"/>
                    <a:pt x="56483" y="226981"/>
                    <a:pt x="117062" y="226981"/>
                  </a:cubicBezTo>
                  <a:cubicBezTo>
                    <a:pt x="177641" y="226981"/>
                    <a:pt x="226981" y="177641"/>
                    <a:pt x="226981" y="117062"/>
                  </a:cubicBezTo>
                  <a:cubicBezTo>
                    <a:pt x="226981" y="56483"/>
                    <a:pt x="177641" y="7144"/>
                    <a:pt x="117062" y="7144"/>
                  </a:cubicBezTo>
                  <a:close/>
                  <a:moveTo>
                    <a:pt x="117062" y="204121"/>
                  </a:moveTo>
                  <a:cubicBezTo>
                    <a:pt x="69056" y="204121"/>
                    <a:pt x="30004" y="165068"/>
                    <a:pt x="30004" y="117062"/>
                  </a:cubicBezTo>
                  <a:cubicBezTo>
                    <a:pt x="30004" y="69056"/>
                    <a:pt x="69056" y="30004"/>
                    <a:pt x="117062" y="30004"/>
                  </a:cubicBezTo>
                  <a:cubicBezTo>
                    <a:pt x="165068" y="30004"/>
                    <a:pt x="204121" y="69056"/>
                    <a:pt x="204121" y="117062"/>
                  </a:cubicBezTo>
                  <a:cubicBezTo>
                    <a:pt x="204121" y="165068"/>
                    <a:pt x="165068" y="204121"/>
                    <a:pt x="117062" y="204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55"/>
            <p:cNvSpPr/>
            <p:nvPr/>
          </p:nvSpPr>
          <p:spPr>
            <a:xfrm>
              <a:off x="5616693" y="170868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59627" y="7144"/>
                  </a:moveTo>
                  <a:cubicBezTo>
                    <a:pt x="30671" y="7144"/>
                    <a:pt x="7144" y="30671"/>
                    <a:pt x="7144" y="59627"/>
                  </a:cubicBezTo>
                  <a:cubicBezTo>
                    <a:pt x="7144" y="88583"/>
                    <a:pt x="30671" y="112109"/>
                    <a:pt x="59627" y="112109"/>
                  </a:cubicBezTo>
                  <a:cubicBezTo>
                    <a:pt x="88582" y="112109"/>
                    <a:pt x="112109" y="88583"/>
                    <a:pt x="112109" y="59627"/>
                  </a:cubicBezTo>
                  <a:cubicBezTo>
                    <a:pt x="112109" y="30671"/>
                    <a:pt x="88582" y="7144"/>
                    <a:pt x="59627" y="7144"/>
                  </a:cubicBezTo>
                  <a:close/>
                  <a:moveTo>
                    <a:pt x="59627" y="89344"/>
                  </a:moveTo>
                  <a:cubicBezTo>
                    <a:pt x="43243" y="89344"/>
                    <a:pt x="30004" y="76010"/>
                    <a:pt x="30004" y="59722"/>
                  </a:cubicBezTo>
                  <a:cubicBezTo>
                    <a:pt x="30004" y="43434"/>
                    <a:pt x="43339" y="30099"/>
                    <a:pt x="59627" y="30099"/>
                  </a:cubicBezTo>
                  <a:cubicBezTo>
                    <a:pt x="75915" y="30099"/>
                    <a:pt x="89249" y="43434"/>
                    <a:pt x="89249" y="59722"/>
                  </a:cubicBezTo>
                  <a:cubicBezTo>
                    <a:pt x="89249" y="76010"/>
                    <a:pt x="76009" y="89344"/>
                    <a:pt x="59627" y="893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55"/>
            <p:cNvSpPr/>
            <p:nvPr/>
          </p:nvSpPr>
          <p:spPr>
            <a:xfrm>
              <a:off x="5478406" y="1570402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221" y="186102"/>
                  </a:moveTo>
                  <a:lnTo>
                    <a:pt x="370697" y="186102"/>
                  </a:lnTo>
                  <a:cubicBezTo>
                    <a:pt x="365077" y="99425"/>
                    <a:pt x="295830" y="29988"/>
                    <a:pt x="208962" y="24368"/>
                  </a:cubicBezTo>
                  <a:lnTo>
                    <a:pt x="208962" y="18843"/>
                  </a:lnTo>
                  <a:cubicBezTo>
                    <a:pt x="208962" y="13224"/>
                    <a:pt x="205057" y="8271"/>
                    <a:pt x="199628" y="7318"/>
                  </a:cubicBezTo>
                  <a:cubicBezTo>
                    <a:pt x="192389" y="6080"/>
                    <a:pt x="186103" y="11604"/>
                    <a:pt x="186103" y="18558"/>
                  </a:cubicBezTo>
                  <a:lnTo>
                    <a:pt x="186103" y="24368"/>
                  </a:lnTo>
                  <a:cubicBezTo>
                    <a:pt x="99425" y="29988"/>
                    <a:pt x="29988" y="99234"/>
                    <a:pt x="24368" y="186102"/>
                  </a:cubicBezTo>
                  <a:lnTo>
                    <a:pt x="18843" y="186102"/>
                  </a:lnTo>
                  <a:cubicBezTo>
                    <a:pt x="13224" y="186102"/>
                    <a:pt x="8271" y="190008"/>
                    <a:pt x="7318" y="195437"/>
                  </a:cubicBezTo>
                  <a:cubicBezTo>
                    <a:pt x="6080" y="202676"/>
                    <a:pt x="11604" y="208962"/>
                    <a:pt x="18558" y="208962"/>
                  </a:cubicBezTo>
                  <a:lnTo>
                    <a:pt x="24368" y="208962"/>
                  </a:lnTo>
                  <a:cubicBezTo>
                    <a:pt x="29988" y="295640"/>
                    <a:pt x="99234" y="365077"/>
                    <a:pt x="186103" y="370697"/>
                  </a:cubicBezTo>
                  <a:lnTo>
                    <a:pt x="186103" y="376221"/>
                  </a:lnTo>
                  <a:cubicBezTo>
                    <a:pt x="186103" y="381841"/>
                    <a:pt x="190008" y="386794"/>
                    <a:pt x="195437" y="387747"/>
                  </a:cubicBezTo>
                  <a:cubicBezTo>
                    <a:pt x="202676" y="388985"/>
                    <a:pt x="208962" y="383460"/>
                    <a:pt x="208962" y="376507"/>
                  </a:cubicBezTo>
                  <a:lnTo>
                    <a:pt x="208962" y="370697"/>
                  </a:lnTo>
                  <a:cubicBezTo>
                    <a:pt x="295640" y="365077"/>
                    <a:pt x="365077" y="295830"/>
                    <a:pt x="370697" y="208962"/>
                  </a:cubicBezTo>
                  <a:lnTo>
                    <a:pt x="376507" y="208962"/>
                  </a:lnTo>
                  <a:cubicBezTo>
                    <a:pt x="383556" y="208962"/>
                    <a:pt x="389080" y="202676"/>
                    <a:pt x="387747" y="195437"/>
                  </a:cubicBezTo>
                  <a:cubicBezTo>
                    <a:pt x="386794" y="190008"/>
                    <a:pt x="381841" y="186102"/>
                    <a:pt x="376221" y="186102"/>
                  </a:cubicBezTo>
                  <a:close/>
                  <a:moveTo>
                    <a:pt x="208962" y="347742"/>
                  </a:moveTo>
                  <a:lnTo>
                    <a:pt x="208962" y="342979"/>
                  </a:lnTo>
                  <a:cubicBezTo>
                    <a:pt x="208962" y="337359"/>
                    <a:pt x="205057" y="332406"/>
                    <a:pt x="199628" y="331454"/>
                  </a:cubicBezTo>
                  <a:cubicBezTo>
                    <a:pt x="192389" y="330216"/>
                    <a:pt x="186103" y="335740"/>
                    <a:pt x="186103" y="342693"/>
                  </a:cubicBezTo>
                  <a:lnTo>
                    <a:pt x="186103" y="347646"/>
                  </a:lnTo>
                  <a:cubicBezTo>
                    <a:pt x="112188" y="342027"/>
                    <a:pt x="52943" y="282876"/>
                    <a:pt x="47418" y="208962"/>
                  </a:cubicBezTo>
                  <a:lnTo>
                    <a:pt x="52181" y="208962"/>
                  </a:lnTo>
                  <a:cubicBezTo>
                    <a:pt x="57801" y="208962"/>
                    <a:pt x="62754" y="205057"/>
                    <a:pt x="63706" y="199628"/>
                  </a:cubicBezTo>
                  <a:cubicBezTo>
                    <a:pt x="64944" y="192389"/>
                    <a:pt x="59420" y="186102"/>
                    <a:pt x="52467" y="186102"/>
                  </a:cubicBezTo>
                  <a:lnTo>
                    <a:pt x="47514" y="186102"/>
                  </a:lnTo>
                  <a:cubicBezTo>
                    <a:pt x="53133" y="112188"/>
                    <a:pt x="112284" y="52943"/>
                    <a:pt x="186198" y="47418"/>
                  </a:cubicBezTo>
                  <a:lnTo>
                    <a:pt x="186198" y="52181"/>
                  </a:lnTo>
                  <a:cubicBezTo>
                    <a:pt x="186198" y="57801"/>
                    <a:pt x="190103" y="62754"/>
                    <a:pt x="195532" y="63706"/>
                  </a:cubicBezTo>
                  <a:cubicBezTo>
                    <a:pt x="202771" y="64944"/>
                    <a:pt x="209058" y="59420"/>
                    <a:pt x="209058" y="52467"/>
                  </a:cubicBezTo>
                  <a:lnTo>
                    <a:pt x="209058" y="47514"/>
                  </a:lnTo>
                  <a:cubicBezTo>
                    <a:pt x="282972" y="53133"/>
                    <a:pt x="342217" y="112284"/>
                    <a:pt x="347742" y="186198"/>
                  </a:cubicBezTo>
                  <a:lnTo>
                    <a:pt x="342979" y="186198"/>
                  </a:lnTo>
                  <a:cubicBezTo>
                    <a:pt x="337360" y="186198"/>
                    <a:pt x="332406" y="190103"/>
                    <a:pt x="331454" y="195532"/>
                  </a:cubicBezTo>
                  <a:cubicBezTo>
                    <a:pt x="330216" y="202771"/>
                    <a:pt x="335740" y="209058"/>
                    <a:pt x="342694" y="209058"/>
                  </a:cubicBezTo>
                  <a:lnTo>
                    <a:pt x="347646" y="209058"/>
                  </a:lnTo>
                  <a:cubicBezTo>
                    <a:pt x="342122" y="282972"/>
                    <a:pt x="282876" y="342217"/>
                    <a:pt x="208962" y="3477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4" name="Google Shape;1604;p55"/>
          <p:cNvGrpSpPr/>
          <p:nvPr/>
        </p:nvGrpSpPr>
        <p:grpSpPr>
          <a:xfrm>
            <a:off x="2125591" y="4903755"/>
            <a:ext cx="390525" cy="387383"/>
            <a:chOff x="2125590" y="4903755"/>
            <a:chExt cx="390525" cy="387382"/>
          </a:xfrm>
          <a:solidFill>
            <a:srgbClr val="027794"/>
          </a:solidFill>
        </p:grpSpPr>
        <p:sp>
          <p:nvSpPr>
            <p:cNvPr id="1605" name="Google Shape;1605;p55"/>
            <p:cNvSpPr/>
            <p:nvPr/>
          </p:nvSpPr>
          <p:spPr>
            <a:xfrm>
              <a:off x="2262750" y="4988147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 extrusionOk="0">
                  <a:moveTo>
                    <a:pt x="112300" y="57245"/>
                  </a:moveTo>
                  <a:lnTo>
                    <a:pt x="112300" y="33052"/>
                  </a:lnTo>
                  <a:cubicBezTo>
                    <a:pt x="112300" y="26194"/>
                    <a:pt x="109633" y="19717"/>
                    <a:pt x="104680" y="14859"/>
                  </a:cubicBezTo>
                  <a:cubicBezTo>
                    <a:pt x="99727" y="9906"/>
                    <a:pt x="92964" y="7144"/>
                    <a:pt x="86011" y="7144"/>
                  </a:cubicBezTo>
                  <a:cubicBezTo>
                    <a:pt x="77248" y="7144"/>
                    <a:pt x="41910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811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525" y="65437"/>
                    <a:pt x="13145" y="67246"/>
                  </a:cubicBezTo>
                  <a:cubicBezTo>
                    <a:pt x="27432" y="74581"/>
                    <a:pt x="43529" y="78486"/>
                    <a:pt x="59626" y="78486"/>
                  </a:cubicBezTo>
                  <a:cubicBezTo>
                    <a:pt x="75724" y="78486"/>
                    <a:pt x="91821" y="74581"/>
                    <a:pt x="106108" y="67246"/>
                  </a:cubicBezTo>
                  <a:cubicBezTo>
                    <a:pt x="109918" y="65151"/>
                    <a:pt x="112300" y="61341"/>
                    <a:pt x="112300" y="57245"/>
                  </a:cubicBezTo>
                  <a:close/>
                  <a:moveTo>
                    <a:pt x="90106" y="50102"/>
                  </a:moveTo>
                  <a:cubicBezTo>
                    <a:pt x="80486" y="54102"/>
                    <a:pt x="70390" y="56007"/>
                    <a:pt x="59817" y="56007"/>
                  </a:cubicBezTo>
                  <a:cubicBezTo>
                    <a:pt x="49244" y="56007"/>
                    <a:pt x="39052" y="54007"/>
                    <a:pt x="29527" y="50102"/>
                  </a:cubicBezTo>
                  <a:lnTo>
                    <a:pt x="29527" y="32956"/>
                  </a:lnTo>
                  <a:cubicBezTo>
                    <a:pt x="29527" y="30956"/>
                    <a:pt x="31242" y="29242"/>
                    <a:pt x="33242" y="29242"/>
                  </a:cubicBezTo>
                  <a:cubicBezTo>
                    <a:pt x="48482" y="29242"/>
                    <a:pt x="83725" y="29242"/>
                    <a:pt x="86201" y="29242"/>
                  </a:cubicBezTo>
                  <a:cubicBezTo>
                    <a:pt x="88201" y="29242"/>
                    <a:pt x="90202" y="30861"/>
                    <a:pt x="90202" y="32956"/>
                  </a:cubicBezTo>
                  <a:lnTo>
                    <a:pt x="90106" y="50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55"/>
            <p:cNvSpPr/>
            <p:nvPr/>
          </p:nvSpPr>
          <p:spPr>
            <a:xfrm>
              <a:off x="2276847" y="512673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7144" y="45434"/>
                  </a:moveTo>
                  <a:cubicBezTo>
                    <a:pt x="7144" y="66580"/>
                    <a:pt x="24289" y="83725"/>
                    <a:pt x="45434" y="83725"/>
                  </a:cubicBezTo>
                  <a:cubicBezTo>
                    <a:pt x="66580" y="83725"/>
                    <a:pt x="83725" y="66580"/>
                    <a:pt x="83725" y="45434"/>
                  </a:cubicBezTo>
                  <a:cubicBezTo>
                    <a:pt x="83725" y="24289"/>
                    <a:pt x="66580" y="7144"/>
                    <a:pt x="45434" y="7144"/>
                  </a:cubicBezTo>
                  <a:cubicBezTo>
                    <a:pt x="24289" y="7144"/>
                    <a:pt x="7144" y="24289"/>
                    <a:pt x="7144" y="45434"/>
                  </a:cubicBezTo>
                  <a:close/>
                  <a:moveTo>
                    <a:pt x="61627" y="45434"/>
                  </a:moveTo>
                  <a:cubicBezTo>
                    <a:pt x="61627" y="54293"/>
                    <a:pt x="54388" y="61532"/>
                    <a:pt x="45529" y="61532"/>
                  </a:cubicBezTo>
                  <a:cubicBezTo>
                    <a:pt x="36671" y="61532"/>
                    <a:pt x="29432" y="54293"/>
                    <a:pt x="29432" y="45434"/>
                  </a:cubicBezTo>
                  <a:cubicBezTo>
                    <a:pt x="29432" y="36576"/>
                    <a:pt x="36671" y="29337"/>
                    <a:pt x="45529" y="29337"/>
                  </a:cubicBezTo>
                  <a:cubicBezTo>
                    <a:pt x="54388" y="29242"/>
                    <a:pt x="61627" y="36481"/>
                    <a:pt x="61627" y="454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55"/>
            <p:cNvSpPr/>
            <p:nvPr/>
          </p:nvSpPr>
          <p:spPr>
            <a:xfrm>
              <a:off x="2139782" y="4903755"/>
              <a:ext cx="361950" cy="209550"/>
            </a:xfrm>
            <a:custGeom>
              <a:avLst/>
              <a:gdLst/>
              <a:ahLst/>
              <a:cxnLst/>
              <a:rect l="l" t="t" r="r" b="b"/>
              <a:pathLst>
                <a:path w="361950" h="209550" extrusionOk="0">
                  <a:moveTo>
                    <a:pt x="45529" y="205454"/>
                  </a:moveTo>
                  <a:cubicBezTo>
                    <a:pt x="66675" y="205454"/>
                    <a:pt x="83820" y="188309"/>
                    <a:pt x="83820" y="167164"/>
                  </a:cubicBezTo>
                  <a:cubicBezTo>
                    <a:pt x="83820" y="151543"/>
                    <a:pt x="74390" y="138017"/>
                    <a:pt x="60865" y="132112"/>
                  </a:cubicBezTo>
                  <a:cubicBezTo>
                    <a:pt x="67723" y="119253"/>
                    <a:pt x="76486" y="107537"/>
                    <a:pt x="87058" y="97346"/>
                  </a:cubicBezTo>
                  <a:cubicBezTo>
                    <a:pt x="99250" y="85630"/>
                    <a:pt x="113347" y="76295"/>
                    <a:pt x="128969" y="69723"/>
                  </a:cubicBezTo>
                  <a:cubicBezTo>
                    <a:pt x="135255" y="67056"/>
                    <a:pt x="141827" y="64866"/>
                    <a:pt x="148495" y="63151"/>
                  </a:cubicBezTo>
                  <a:cubicBezTo>
                    <a:pt x="154876" y="75343"/>
                    <a:pt x="167735" y="83725"/>
                    <a:pt x="182404" y="83725"/>
                  </a:cubicBezTo>
                  <a:cubicBezTo>
                    <a:pt x="197167" y="83725"/>
                    <a:pt x="210026" y="75248"/>
                    <a:pt x="216408" y="62960"/>
                  </a:cubicBezTo>
                  <a:cubicBezTo>
                    <a:pt x="222980" y="64675"/>
                    <a:pt x="229457" y="66770"/>
                    <a:pt x="235649" y="69437"/>
                  </a:cubicBezTo>
                  <a:cubicBezTo>
                    <a:pt x="251270" y="76010"/>
                    <a:pt x="265367" y="85344"/>
                    <a:pt x="277559" y="97060"/>
                  </a:cubicBezTo>
                  <a:cubicBezTo>
                    <a:pt x="288226" y="107347"/>
                    <a:pt x="297085" y="119063"/>
                    <a:pt x="303943" y="132112"/>
                  </a:cubicBezTo>
                  <a:cubicBezTo>
                    <a:pt x="290513" y="138017"/>
                    <a:pt x="281083" y="151543"/>
                    <a:pt x="281083" y="167164"/>
                  </a:cubicBezTo>
                  <a:cubicBezTo>
                    <a:pt x="281083" y="188309"/>
                    <a:pt x="298228" y="205454"/>
                    <a:pt x="319373" y="205454"/>
                  </a:cubicBezTo>
                  <a:cubicBezTo>
                    <a:pt x="340519" y="205454"/>
                    <a:pt x="357664" y="188309"/>
                    <a:pt x="357664" y="167164"/>
                  </a:cubicBezTo>
                  <a:cubicBezTo>
                    <a:pt x="357664" y="148781"/>
                    <a:pt x="344710" y="133445"/>
                    <a:pt x="327470" y="129731"/>
                  </a:cubicBezTo>
                  <a:cubicBezTo>
                    <a:pt x="327374" y="129540"/>
                    <a:pt x="327279" y="129254"/>
                    <a:pt x="327184" y="129064"/>
                  </a:cubicBezTo>
                  <a:cubicBezTo>
                    <a:pt x="318802" y="111062"/>
                    <a:pt x="307276" y="94869"/>
                    <a:pt x="292989" y="81153"/>
                  </a:cubicBezTo>
                  <a:cubicBezTo>
                    <a:pt x="278797" y="67533"/>
                    <a:pt x="262414" y="56674"/>
                    <a:pt x="244316" y="49054"/>
                  </a:cubicBezTo>
                  <a:cubicBezTo>
                    <a:pt x="236601" y="45816"/>
                    <a:pt x="228600" y="43148"/>
                    <a:pt x="220504" y="41148"/>
                  </a:cubicBezTo>
                  <a:cubicBezTo>
                    <a:pt x="218313" y="22098"/>
                    <a:pt x="202121" y="7144"/>
                    <a:pt x="182404" y="7144"/>
                  </a:cubicBezTo>
                  <a:cubicBezTo>
                    <a:pt x="162687" y="7144"/>
                    <a:pt x="146399" y="22193"/>
                    <a:pt x="144304" y="41339"/>
                  </a:cubicBezTo>
                  <a:cubicBezTo>
                    <a:pt x="136112" y="43339"/>
                    <a:pt x="128016" y="46006"/>
                    <a:pt x="120301" y="49244"/>
                  </a:cubicBezTo>
                  <a:cubicBezTo>
                    <a:pt x="102203" y="56864"/>
                    <a:pt x="85820" y="67723"/>
                    <a:pt x="71628" y="81344"/>
                  </a:cubicBezTo>
                  <a:cubicBezTo>
                    <a:pt x="57341" y="95155"/>
                    <a:pt x="45815" y="111252"/>
                    <a:pt x="37433" y="129254"/>
                  </a:cubicBezTo>
                  <a:cubicBezTo>
                    <a:pt x="37338" y="129445"/>
                    <a:pt x="37338" y="129540"/>
                    <a:pt x="37243" y="129731"/>
                  </a:cubicBezTo>
                  <a:cubicBezTo>
                    <a:pt x="20003" y="133445"/>
                    <a:pt x="7144" y="148876"/>
                    <a:pt x="7144" y="167164"/>
                  </a:cubicBezTo>
                  <a:cubicBezTo>
                    <a:pt x="7239" y="188214"/>
                    <a:pt x="24384" y="205454"/>
                    <a:pt x="45529" y="205454"/>
                  </a:cubicBezTo>
                  <a:close/>
                  <a:moveTo>
                    <a:pt x="335661" y="167069"/>
                  </a:moveTo>
                  <a:cubicBezTo>
                    <a:pt x="335661" y="175927"/>
                    <a:pt x="328422" y="183166"/>
                    <a:pt x="319564" y="183166"/>
                  </a:cubicBezTo>
                  <a:cubicBezTo>
                    <a:pt x="310705" y="183166"/>
                    <a:pt x="303467" y="175927"/>
                    <a:pt x="303467" y="167069"/>
                  </a:cubicBezTo>
                  <a:cubicBezTo>
                    <a:pt x="303467" y="158210"/>
                    <a:pt x="310705" y="150971"/>
                    <a:pt x="319564" y="150971"/>
                  </a:cubicBezTo>
                  <a:cubicBezTo>
                    <a:pt x="328422" y="150971"/>
                    <a:pt x="335661" y="158210"/>
                    <a:pt x="335661" y="167069"/>
                  </a:cubicBezTo>
                  <a:close/>
                  <a:moveTo>
                    <a:pt x="182594" y="29242"/>
                  </a:moveTo>
                  <a:cubicBezTo>
                    <a:pt x="191453" y="29242"/>
                    <a:pt x="198692" y="36481"/>
                    <a:pt x="198692" y="45339"/>
                  </a:cubicBezTo>
                  <a:cubicBezTo>
                    <a:pt x="198692" y="54197"/>
                    <a:pt x="191453" y="61436"/>
                    <a:pt x="182594" y="61436"/>
                  </a:cubicBezTo>
                  <a:cubicBezTo>
                    <a:pt x="173736" y="61436"/>
                    <a:pt x="166497" y="54197"/>
                    <a:pt x="166497" y="45339"/>
                  </a:cubicBezTo>
                  <a:cubicBezTo>
                    <a:pt x="166497" y="36481"/>
                    <a:pt x="173641" y="29242"/>
                    <a:pt x="182594" y="29242"/>
                  </a:cubicBezTo>
                  <a:close/>
                  <a:moveTo>
                    <a:pt x="45529" y="150971"/>
                  </a:moveTo>
                  <a:cubicBezTo>
                    <a:pt x="54388" y="150971"/>
                    <a:pt x="61627" y="158210"/>
                    <a:pt x="61627" y="167069"/>
                  </a:cubicBezTo>
                  <a:cubicBezTo>
                    <a:pt x="61627" y="175927"/>
                    <a:pt x="54388" y="183166"/>
                    <a:pt x="45529" y="183166"/>
                  </a:cubicBezTo>
                  <a:cubicBezTo>
                    <a:pt x="36671" y="183166"/>
                    <a:pt x="29432" y="175927"/>
                    <a:pt x="29432" y="167069"/>
                  </a:cubicBezTo>
                  <a:cubicBezTo>
                    <a:pt x="29432" y="158210"/>
                    <a:pt x="36671" y="150971"/>
                    <a:pt x="45529" y="1509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55"/>
            <p:cNvSpPr/>
            <p:nvPr/>
          </p:nvSpPr>
          <p:spPr>
            <a:xfrm>
              <a:off x="2125590" y="5110162"/>
              <a:ext cx="390525" cy="180975"/>
            </a:xfrm>
            <a:custGeom>
              <a:avLst/>
              <a:gdLst/>
              <a:ahLst/>
              <a:cxnLst/>
              <a:rect l="l" t="t" r="r" b="b"/>
              <a:pathLst>
                <a:path w="390525" h="180975" extrusionOk="0">
                  <a:moveTo>
                    <a:pt x="378809" y="14859"/>
                  </a:moveTo>
                  <a:cubicBezTo>
                    <a:pt x="373856" y="9906"/>
                    <a:pt x="367094" y="7144"/>
                    <a:pt x="360236" y="7144"/>
                  </a:cubicBezTo>
                  <a:cubicBezTo>
                    <a:pt x="342614" y="7144"/>
                    <a:pt x="324803" y="7144"/>
                    <a:pt x="307181" y="7144"/>
                  </a:cubicBezTo>
                  <a:cubicBezTo>
                    <a:pt x="300228" y="7144"/>
                    <a:pt x="293751" y="9811"/>
                    <a:pt x="288798" y="14764"/>
                  </a:cubicBezTo>
                  <a:cubicBezTo>
                    <a:pt x="283940" y="19717"/>
                    <a:pt x="281178" y="26194"/>
                    <a:pt x="281178" y="33147"/>
                  </a:cubicBezTo>
                  <a:lnTo>
                    <a:pt x="281178" y="57436"/>
                  </a:lnTo>
                  <a:cubicBezTo>
                    <a:pt x="281178" y="61627"/>
                    <a:pt x="283559" y="65437"/>
                    <a:pt x="287274" y="67342"/>
                  </a:cubicBezTo>
                  <a:cubicBezTo>
                    <a:pt x="293084" y="70295"/>
                    <a:pt x="299180" y="72771"/>
                    <a:pt x="305562" y="74581"/>
                  </a:cubicBezTo>
                  <a:cubicBezTo>
                    <a:pt x="289751" y="95060"/>
                    <a:pt x="268510" y="110585"/>
                    <a:pt x="244126" y="119539"/>
                  </a:cubicBezTo>
                  <a:cubicBezTo>
                    <a:pt x="243269" y="118396"/>
                    <a:pt x="242411" y="117348"/>
                    <a:pt x="241364" y="116300"/>
                  </a:cubicBezTo>
                  <a:cubicBezTo>
                    <a:pt x="236411" y="111347"/>
                    <a:pt x="229648" y="108585"/>
                    <a:pt x="222695" y="108585"/>
                  </a:cubicBezTo>
                  <a:cubicBezTo>
                    <a:pt x="205073" y="108585"/>
                    <a:pt x="187452" y="108585"/>
                    <a:pt x="169831" y="108585"/>
                  </a:cubicBezTo>
                  <a:cubicBezTo>
                    <a:pt x="162878" y="108585"/>
                    <a:pt x="156401" y="111252"/>
                    <a:pt x="151448" y="116205"/>
                  </a:cubicBezTo>
                  <a:cubicBezTo>
                    <a:pt x="150400" y="117253"/>
                    <a:pt x="149447" y="118396"/>
                    <a:pt x="148685" y="119539"/>
                  </a:cubicBezTo>
                  <a:cubicBezTo>
                    <a:pt x="124397" y="110585"/>
                    <a:pt x="103156" y="94964"/>
                    <a:pt x="87344" y="74581"/>
                  </a:cubicBezTo>
                  <a:cubicBezTo>
                    <a:pt x="93631" y="72771"/>
                    <a:pt x="99822" y="70390"/>
                    <a:pt x="105632" y="67342"/>
                  </a:cubicBezTo>
                  <a:cubicBezTo>
                    <a:pt x="109347" y="65437"/>
                    <a:pt x="111633" y="61627"/>
                    <a:pt x="111633" y="57436"/>
                  </a:cubicBezTo>
                  <a:lnTo>
                    <a:pt x="111633" y="33147"/>
                  </a:lnTo>
                  <a:cubicBezTo>
                    <a:pt x="111633" y="26289"/>
                    <a:pt x="108966" y="19812"/>
                    <a:pt x="104013" y="14859"/>
                  </a:cubicBezTo>
                  <a:cubicBezTo>
                    <a:pt x="99060" y="9906"/>
                    <a:pt x="92297" y="7144"/>
                    <a:pt x="85344" y="7144"/>
                  </a:cubicBezTo>
                  <a:cubicBezTo>
                    <a:pt x="67723" y="7144"/>
                    <a:pt x="50673" y="7144"/>
                    <a:pt x="33147" y="7144"/>
                  </a:cubicBezTo>
                  <a:cubicBezTo>
                    <a:pt x="26194" y="7144"/>
                    <a:pt x="19717" y="9811"/>
                    <a:pt x="14764" y="14764"/>
                  </a:cubicBezTo>
                  <a:cubicBezTo>
                    <a:pt x="9906" y="19717"/>
                    <a:pt x="7144" y="26194"/>
                    <a:pt x="7144" y="33147"/>
                  </a:cubicBezTo>
                  <a:lnTo>
                    <a:pt x="7144" y="57436"/>
                  </a:lnTo>
                  <a:cubicBezTo>
                    <a:pt x="7144" y="61627"/>
                    <a:pt x="9430" y="65437"/>
                    <a:pt x="13145" y="67246"/>
                  </a:cubicBezTo>
                  <a:cubicBezTo>
                    <a:pt x="27337" y="74581"/>
                    <a:pt x="43434" y="78486"/>
                    <a:pt x="59531" y="78486"/>
                  </a:cubicBezTo>
                  <a:cubicBezTo>
                    <a:pt x="60770" y="78486"/>
                    <a:pt x="61913" y="78486"/>
                    <a:pt x="63151" y="78391"/>
                  </a:cubicBezTo>
                  <a:cubicBezTo>
                    <a:pt x="82487" y="107728"/>
                    <a:pt x="110871" y="129730"/>
                    <a:pt x="144018" y="141256"/>
                  </a:cubicBezTo>
                  <a:lnTo>
                    <a:pt x="144018" y="158591"/>
                  </a:lnTo>
                  <a:cubicBezTo>
                    <a:pt x="144018" y="162782"/>
                    <a:pt x="146399" y="166592"/>
                    <a:pt x="150019" y="168497"/>
                  </a:cubicBezTo>
                  <a:cubicBezTo>
                    <a:pt x="164306" y="175831"/>
                    <a:pt x="180404" y="179737"/>
                    <a:pt x="196501" y="179737"/>
                  </a:cubicBezTo>
                  <a:cubicBezTo>
                    <a:pt x="212598" y="179737"/>
                    <a:pt x="228695" y="175831"/>
                    <a:pt x="242983" y="168497"/>
                  </a:cubicBezTo>
                  <a:cubicBezTo>
                    <a:pt x="246698" y="166592"/>
                    <a:pt x="248984" y="162782"/>
                    <a:pt x="248984" y="158591"/>
                  </a:cubicBezTo>
                  <a:lnTo>
                    <a:pt x="248984" y="141256"/>
                  </a:lnTo>
                  <a:cubicBezTo>
                    <a:pt x="282131" y="129730"/>
                    <a:pt x="310515" y="107632"/>
                    <a:pt x="329851" y="78391"/>
                  </a:cubicBezTo>
                  <a:cubicBezTo>
                    <a:pt x="331089" y="78391"/>
                    <a:pt x="332232" y="78486"/>
                    <a:pt x="333470" y="78486"/>
                  </a:cubicBezTo>
                  <a:cubicBezTo>
                    <a:pt x="349568" y="78486"/>
                    <a:pt x="365570" y="74581"/>
                    <a:pt x="379857" y="67246"/>
                  </a:cubicBezTo>
                  <a:cubicBezTo>
                    <a:pt x="383572" y="65341"/>
                    <a:pt x="385858" y="61531"/>
                    <a:pt x="385858" y="57436"/>
                  </a:cubicBezTo>
                  <a:lnTo>
                    <a:pt x="385858" y="33242"/>
                  </a:lnTo>
                  <a:cubicBezTo>
                    <a:pt x="386429" y="26194"/>
                    <a:pt x="383762" y="19717"/>
                    <a:pt x="378809" y="14859"/>
                  </a:cubicBezTo>
                  <a:close/>
                  <a:moveTo>
                    <a:pt x="29623" y="33052"/>
                  </a:moveTo>
                  <a:cubicBezTo>
                    <a:pt x="29623" y="31052"/>
                    <a:pt x="31337" y="29337"/>
                    <a:pt x="33338" y="29337"/>
                  </a:cubicBezTo>
                  <a:cubicBezTo>
                    <a:pt x="50959" y="29337"/>
                    <a:pt x="68675" y="29337"/>
                    <a:pt x="86297" y="29337"/>
                  </a:cubicBezTo>
                  <a:cubicBezTo>
                    <a:pt x="88297" y="29337"/>
                    <a:pt x="90297" y="30956"/>
                    <a:pt x="90297" y="33052"/>
                  </a:cubicBezTo>
                  <a:lnTo>
                    <a:pt x="90297" y="50197"/>
                  </a:lnTo>
                  <a:cubicBezTo>
                    <a:pt x="80677" y="54197"/>
                    <a:pt x="70580" y="56197"/>
                    <a:pt x="60008" y="56197"/>
                  </a:cubicBezTo>
                  <a:cubicBezTo>
                    <a:pt x="49435" y="56197"/>
                    <a:pt x="39243" y="54197"/>
                    <a:pt x="29718" y="50197"/>
                  </a:cubicBezTo>
                  <a:lnTo>
                    <a:pt x="29623" y="33052"/>
                  </a:lnTo>
                  <a:close/>
                  <a:moveTo>
                    <a:pt x="227267" y="151638"/>
                  </a:moveTo>
                  <a:cubicBezTo>
                    <a:pt x="217646" y="155543"/>
                    <a:pt x="207550" y="157544"/>
                    <a:pt x="196977" y="157544"/>
                  </a:cubicBezTo>
                  <a:cubicBezTo>
                    <a:pt x="186404" y="157544"/>
                    <a:pt x="176213" y="155543"/>
                    <a:pt x="166688" y="151638"/>
                  </a:cubicBezTo>
                  <a:lnTo>
                    <a:pt x="166688" y="134493"/>
                  </a:lnTo>
                  <a:cubicBezTo>
                    <a:pt x="166688" y="132493"/>
                    <a:pt x="168402" y="130778"/>
                    <a:pt x="170402" y="130778"/>
                  </a:cubicBezTo>
                  <a:cubicBezTo>
                    <a:pt x="188024" y="130778"/>
                    <a:pt x="205740" y="130778"/>
                    <a:pt x="223361" y="130778"/>
                  </a:cubicBezTo>
                  <a:cubicBezTo>
                    <a:pt x="225362" y="130778"/>
                    <a:pt x="227362" y="132397"/>
                    <a:pt x="227362" y="134493"/>
                  </a:cubicBezTo>
                  <a:lnTo>
                    <a:pt x="227267" y="151638"/>
                  </a:lnTo>
                  <a:close/>
                  <a:moveTo>
                    <a:pt x="364141" y="50197"/>
                  </a:moveTo>
                  <a:cubicBezTo>
                    <a:pt x="354521" y="54197"/>
                    <a:pt x="344424" y="56102"/>
                    <a:pt x="333851" y="56102"/>
                  </a:cubicBezTo>
                  <a:cubicBezTo>
                    <a:pt x="323279" y="56102"/>
                    <a:pt x="313087" y="54102"/>
                    <a:pt x="303562" y="50197"/>
                  </a:cubicBezTo>
                  <a:lnTo>
                    <a:pt x="303562" y="33052"/>
                  </a:lnTo>
                  <a:cubicBezTo>
                    <a:pt x="303562" y="31052"/>
                    <a:pt x="305276" y="29337"/>
                    <a:pt x="307277" y="29337"/>
                  </a:cubicBezTo>
                  <a:cubicBezTo>
                    <a:pt x="322612" y="29337"/>
                    <a:pt x="357950" y="29337"/>
                    <a:pt x="360236" y="29337"/>
                  </a:cubicBezTo>
                  <a:cubicBezTo>
                    <a:pt x="362236" y="29337"/>
                    <a:pt x="364236" y="31052"/>
                    <a:pt x="364236" y="33052"/>
                  </a:cubicBezTo>
                  <a:lnTo>
                    <a:pt x="364141" y="50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9" name="Google Shape;1609;p55"/>
          <p:cNvGrpSpPr/>
          <p:nvPr/>
        </p:nvGrpSpPr>
        <p:grpSpPr>
          <a:xfrm>
            <a:off x="2782909" y="4903566"/>
            <a:ext cx="391859" cy="384677"/>
            <a:chOff x="2782910" y="4903565"/>
            <a:chExt cx="391859" cy="384677"/>
          </a:xfrm>
          <a:solidFill>
            <a:srgbClr val="027794"/>
          </a:solidFill>
        </p:grpSpPr>
        <p:sp>
          <p:nvSpPr>
            <p:cNvPr id="1610" name="Google Shape;1610;p55"/>
            <p:cNvSpPr/>
            <p:nvPr/>
          </p:nvSpPr>
          <p:spPr>
            <a:xfrm>
              <a:off x="2805008" y="490356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lose/>
                  <a:moveTo>
                    <a:pt x="40481" y="51626"/>
                  </a:moveTo>
                  <a:cubicBezTo>
                    <a:pt x="34385" y="51626"/>
                    <a:pt x="29337" y="46672"/>
                    <a:pt x="29337" y="40481"/>
                  </a:cubicBezTo>
                  <a:cubicBezTo>
                    <a:pt x="29337" y="34290"/>
                    <a:pt x="34290" y="29337"/>
                    <a:pt x="40481" y="29337"/>
                  </a:cubicBezTo>
                  <a:cubicBezTo>
                    <a:pt x="46673" y="29337"/>
                    <a:pt x="51625" y="34290"/>
                    <a:pt x="51625" y="40481"/>
                  </a:cubicBezTo>
                  <a:cubicBezTo>
                    <a:pt x="51625" y="46672"/>
                    <a:pt x="46577" y="51626"/>
                    <a:pt x="40481" y="516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55"/>
            <p:cNvSpPr/>
            <p:nvPr/>
          </p:nvSpPr>
          <p:spPr>
            <a:xfrm>
              <a:off x="3072851" y="490356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960" y="73819"/>
                    <a:pt x="73819" y="58864"/>
                    <a:pt x="73819" y="40481"/>
                  </a:cubicBezTo>
                  <a:close/>
                  <a:moveTo>
                    <a:pt x="40576" y="51626"/>
                  </a:moveTo>
                  <a:cubicBezTo>
                    <a:pt x="34480" y="51626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6" y="29337"/>
                  </a:cubicBezTo>
                  <a:cubicBezTo>
                    <a:pt x="46672" y="29337"/>
                    <a:pt x="51721" y="34290"/>
                    <a:pt x="51721" y="40481"/>
                  </a:cubicBezTo>
                  <a:cubicBezTo>
                    <a:pt x="51721" y="46672"/>
                    <a:pt x="46672" y="51626"/>
                    <a:pt x="40576" y="516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55"/>
            <p:cNvSpPr/>
            <p:nvPr/>
          </p:nvSpPr>
          <p:spPr>
            <a:xfrm>
              <a:off x="2782910" y="4947429"/>
              <a:ext cx="390525" cy="276225"/>
            </a:xfrm>
            <a:custGeom>
              <a:avLst/>
              <a:gdLst/>
              <a:ahLst/>
              <a:cxnLst/>
              <a:rect l="l" t="t" r="r" b="b"/>
              <a:pathLst>
                <a:path w="390525" h="276225" extrusionOk="0">
                  <a:moveTo>
                    <a:pt x="386143" y="107678"/>
                  </a:moveTo>
                  <a:lnTo>
                    <a:pt x="386143" y="85485"/>
                  </a:lnTo>
                  <a:cubicBezTo>
                    <a:pt x="385953" y="54910"/>
                    <a:pt x="361093" y="29954"/>
                    <a:pt x="330422" y="29954"/>
                  </a:cubicBezTo>
                  <a:cubicBezTo>
                    <a:pt x="307753" y="29954"/>
                    <a:pt x="288322" y="43575"/>
                    <a:pt x="279654" y="63006"/>
                  </a:cubicBezTo>
                  <a:cubicBezTo>
                    <a:pt x="279083" y="62435"/>
                    <a:pt x="278416" y="61863"/>
                    <a:pt x="277749" y="61292"/>
                  </a:cubicBezTo>
                  <a:cubicBezTo>
                    <a:pt x="257746" y="43575"/>
                    <a:pt x="206978" y="30430"/>
                    <a:pt x="206978" y="30430"/>
                  </a:cubicBezTo>
                  <a:lnTo>
                    <a:pt x="206978" y="18238"/>
                  </a:lnTo>
                  <a:cubicBezTo>
                    <a:pt x="206978" y="9380"/>
                    <a:pt x="197072" y="4142"/>
                    <a:pt x="189738" y="8999"/>
                  </a:cubicBezTo>
                  <a:cubicBezTo>
                    <a:pt x="119920" y="55577"/>
                    <a:pt x="122206" y="53291"/>
                    <a:pt x="113157" y="61768"/>
                  </a:cubicBezTo>
                  <a:cubicBezTo>
                    <a:pt x="103918" y="41765"/>
                    <a:pt x="83153" y="28049"/>
                    <a:pt x="59436" y="29478"/>
                  </a:cubicBezTo>
                  <a:cubicBezTo>
                    <a:pt x="30671" y="31097"/>
                    <a:pt x="7144" y="56815"/>
                    <a:pt x="7144" y="85676"/>
                  </a:cubicBezTo>
                  <a:lnTo>
                    <a:pt x="7144" y="107011"/>
                  </a:lnTo>
                  <a:cubicBezTo>
                    <a:pt x="7144" y="113108"/>
                    <a:pt x="12097" y="118156"/>
                    <a:pt x="18288" y="118156"/>
                  </a:cubicBezTo>
                  <a:lnTo>
                    <a:pt x="78391" y="118156"/>
                  </a:lnTo>
                  <a:cubicBezTo>
                    <a:pt x="78391" y="118156"/>
                    <a:pt x="73628" y="141302"/>
                    <a:pt x="73628" y="152922"/>
                  </a:cubicBezTo>
                  <a:cubicBezTo>
                    <a:pt x="73628" y="165876"/>
                    <a:pt x="75724" y="178830"/>
                    <a:pt x="79724" y="191022"/>
                  </a:cubicBezTo>
                  <a:cubicBezTo>
                    <a:pt x="74676" y="187974"/>
                    <a:pt x="68866" y="186260"/>
                    <a:pt x="62579" y="186260"/>
                  </a:cubicBezTo>
                  <a:cubicBezTo>
                    <a:pt x="44196" y="186260"/>
                    <a:pt x="29242" y="201214"/>
                    <a:pt x="29242" y="219597"/>
                  </a:cubicBezTo>
                  <a:cubicBezTo>
                    <a:pt x="29242" y="237980"/>
                    <a:pt x="44196" y="252935"/>
                    <a:pt x="62579" y="252935"/>
                  </a:cubicBezTo>
                  <a:cubicBezTo>
                    <a:pt x="74485" y="252935"/>
                    <a:pt x="84963" y="246648"/>
                    <a:pt x="90868" y="237218"/>
                  </a:cubicBezTo>
                  <a:lnTo>
                    <a:pt x="135731" y="259411"/>
                  </a:lnTo>
                  <a:cubicBezTo>
                    <a:pt x="153924" y="269699"/>
                    <a:pt x="174688" y="275223"/>
                    <a:pt x="195739" y="275223"/>
                  </a:cubicBezTo>
                  <a:cubicBezTo>
                    <a:pt x="236125" y="275223"/>
                    <a:pt x="274225" y="255411"/>
                    <a:pt x="296989" y="223502"/>
                  </a:cubicBezTo>
                  <a:lnTo>
                    <a:pt x="297371" y="223788"/>
                  </a:lnTo>
                  <a:cubicBezTo>
                    <a:pt x="299371" y="240266"/>
                    <a:pt x="313468" y="253030"/>
                    <a:pt x="330422" y="253030"/>
                  </a:cubicBezTo>
                  <a:cubicBezTo>
                    <a:pt x="348805" y="253030"/>
                    <a:pt x="363760" y="238076"/>
                    <a:pt x="363760" y="219692"/>
                  </a:cubicBezTo>
                  <a:cubicBezTo>
                    <a:pt x="363760" y="201309"/>
                    <a:pt x="348805" y="186355"/>
                    <a:pt x="330422" y="186355"/>
                  </a:cubicBezTo>
                  <a:cubicBezTo>
                    <a:pt x="327374" y="186355"/>
                    <a:pt x="324421" y="186736"/>
                    <a:pt x="321659" y="187498"/>
                  </a:cubicBezTo>
                  <a:cubicBezTo>
                    <a:pt x="321659" y="187498"/>
                    <a:pt x="318516" y="138539"/>
                    <a:pt x="318516" y="138444"/>
                  </a:cubicBezTo>
                  <a:cubicBezTo>
                    <a:pt x="317754" y="131872"/>
                    <a:pt x="316421" y="125300"/>
                    <a:pt x="314516" y="119013"/>
                  </a:cubicBezTo>
                  <a:lnTo>
                    <a:pt x="374904" y="119013"/>
                  </a:lnTo>
                  <a:cubicBezTo>
                    <a:pt x="381000" y="118823"/>
                    <a:pt x="386048" y="113774"/>
                    <a:pt x="386143" y="107678"/>
                  </a:cubicBezTo>
                  <a:close/>
                  <a:moveTo>
                    <a:pt x="195834" y="52148"/>
                  </a:moveTo>
                  <a:cubicBezTo>
                    <a:pt x="243745" y="52148"/>
                    <a:pt x="286036" y="87104"/>
                    <a:pt x="295370" y="133205"/>
                  </a:cubicBezTo>
                  <a:lnTo>
                    <a:pt x="274510" y="143397"/>
                  </a:lnTo>
                  <a:cubicBezTo>
                    <a:pt x="269653" y="105107"/>
                    <a:pt x="235648" y="74436"/>
                    <a:pt x="195929" y="74341"/>
                  </a:cubicBezTo>
                  <a:cubicBezTo>
                    <a:pt x="189833" y="74341"/>
                    <a:pt x="184785" y="79294"/>
                    <a:pt x="184785" y="85485"/>
                  </a:cubicBezTo>
                  <a:lnTo>
                    <a:pt x="184785" y="86914"/>
                  </a:lnTo>
                  <a:cubicBezTo>
                    <a:pt x="181356" y="84628"/>
                    <a:pt x="153734" y="66244"/>
                    <a:pt x="149257" y="63292"/>
                  </a:cubicBezTo>
                  <a:lnTo>
                    <a:pt x="184785" y="39670"/>
                  </a:lnTo>
                  <a:lnTo>
                    <a:pt x="184785" y="41099"/>
                  </a:lnTo>
                  <a:cubicBezTo>
                    <a:pt x="184880" y="47194"/>
                    <a:pt x="189738" y="52148"/>
                    <a:pt x="195834" y="52148"/>
                  </a:cubicBezTo>
                  <a:close/>
                  <a:moveTo>
                    <a:pt x="230314" y="165019"/>
                  </a:moveTo>
                  <a:cubicBezTo>
                    <a:pt x="222313" y="168924"/>
                    <a:pt x="221933" y="180354"/>
                    <a:pt x="229838" y="184736"/>
                  </a:cubicBezTo>
                  <a:lnTo>
                    <a:pt x="238792" y="189688"/>
                  </a:lnTo>
                  <a:cubicBezTo>
                    <a:pt x="228124" y="201214"/>
                    <a:pt x="212408" y="208262"/>
                    <a:pt x="196025" y="208262"/>
                  </a:cubicBezTo>
                  <a:cubicBezTo>
                    <a:pt x="185642" y="208262"/>
                    <a:pt x="175736" y="205405"/>
                    <a:pt x="167068" y="200071"/>
                  </a:cubicBezTo>
                  <a:lnTo>
                    <a:pt x="168688" y="175687"/>
                  </a:lnTo>
                  <a:cubicBezTo>
                    <a:pt x="169259" y="166828"/>
                    <a:pt x="159734" y="160923"/>
                    <a:pt x="152019" y="165400"/>
                  </a:cubicBezTo>
                  <a:lnTo>
                    <a:pt x="143351" y="170353"/>
                  </a:lnTo>
                  <a:cubicBezTo>
                    <a:pt x="141446" y="164733"/>
                    <a:pt x="140494" y="158732"/>
                    <a:pt x="140494" y="152732"/>
                  </a:cubicBezTo>
                  <a:cubicBezTo>
                    <a:pt x="140494" y="132158"/>
                    <a:pt x="151924" y="112917"/>
                    <a:pt x="169450" y="103297"/>
                  </a:cubicBezTo>
                  <a:lnTo>
                    <a:pt x="189833" y="116822"/>
                  </a:lnTo>
                  <a:cubicBezTo>
                    <a:pt x="197167" y="121775"/>
                    <a:pt x="207073" y="116441"/>
                    <a:pt x="207073" y="107583"/>
                  </a:cubicBezTo>
                  <a:lnTo>
                    <a:pt x="207073" y="97582"/>
                  </a:lnTo>
                  <a:cubicBezTo>
                    <a:pt x="232886" y="102820"/>
                    <a:pt x="252984" y="125966"/>
                    <a:pt x="252984" y="152732"/>
                  </a:cubicBezTo>
                  <a:cubicBezTo>
                    <a:pt x="252984" y="153112"/>
                    <a:pt x="252984" y="153494"/>
                    <a:pt x="252984" y="153875"/>
                  </a:cubicBezTo>
                  <a:lnTo>
                    <a:pt x="230314" y="165019"/>
                  </a:lnTo>
                  <a:close/>
                  <a:moveTo>
                    <a:pt x="29432" y="96534"/>
                  </a:moveTo>
                  <a:lnTo>
                    <a:pt x="29432" y="85961"/>
                  </a:lnTo>
                  <a:cubicBezTo>
                    <a:pt x="29432" y="68150"/>
                    <a:pt x="43148" y="53100"/>
                    <a:pt x="60960" y="52148"/>
                  </a:cubicBezTo>
                  <a:cubicBezTo>
                    <a:pt x="79058" y="51195"/>
                    <a:pt x="94297" y="64816"/>
                    <a:pt x="95917" y="82342"/>
                  </a:cubicBezTo>
                  <a:cubicBezTo>
                    <a:pt x="92773" y="86914"/>
                    <a:pt x="89916" y="91676"/>
                    <a:pt x="87439" y="96534"/>
                  </a:cubicBezTo>
                  <a:lnTo>
                    <a:pt x="29432" y="96534"/>
                  </a:lnTo>
                  <a:close/>
                  <a:moveTo>
                    <a:pt x="62579" y="230551"/>
                  </a:moveTo>
                  <a:cubicBezTo>
                    <a:pt x="56483" y="230551"/>
                    <a:pt x="51435" y="225598"/>
                    <a:pt x="51435" y="219407"/>
                  </a:cubicBezTo>
                  <a:cubicBezTo>
                    <a:pt x="51435" y="213215"/>
                    <a:pt x="56388" y="208262"/>
                    <a:pt x="62579" y="208262"/>
                  </a:cubicBezTo>
                  <a:cubicBezTo>
                    <a:pt x="68771" y="208262"/>
                    <a:pt x="73723" y="213215"/>
                    <a:pt x="73723" y="219407"/>
                  </a:cubicBezTo>
                  <a:cubicBezTo>
                    <a:pt x="73723" y="225598"/>
                    <a:pt x="68675" y="230551"/>
                    <a:pt x="62579" y="230551"/>
                  </a:cubicBezTo>
                  <a:close/>
                  <a:moveTo>
                    <a:pt x="109252" y="202738"/>
                  </a:moveTo>
                  <a:cubicBezTo>
                    <a:pt x="100489" y="187593"/>
                    <a:pt x="95917" y="170353"/>
                    <a:pt x="95917" y="152827"/>
                  </a:cubicBezTo>
                  <a:cubicBezTo>
                    <a:pt x="95917" y="123585"/>
                    <a:pt x="108585" y="95962"/>
                    <a:pt x="129921" y="77103"/>
                  </a:cubicBezTo>
                  <a:lnTo>
                    <a:pt x="149352" y="90057"/>
                  </a:lnTo>
                  <a:cubicBezTo>
                    <a:pt x="130207" y="104726"/>
                    <a:pt x="118205" y="128062"/>
                    <a:pt x="118205" y="152922"/>
                  </a:cubicBezTo>
                  <a:cubicBezTo>
                    <a:pt x="118205" y="166543"/>
                    <a:pt x="121825" y="179973"/>
                    <a:pt x="128683" y="191784"/>
                  </a:cubicBezTo>
                  <a:cubicBezTo>
                    <a:pt x="131731" y="197118"/>
                    <a:pt x="138493" y="198928"/>
                    <a:pt x="143827" y="195785"/>
                  </a:cubicBezTo>
                  <a:lnTo>
                    <a:pt x="145066" y="195023"/>
                  </a:lnTo>
                  <a:lnTo>
                    <a:pt x="142304" y="237599"/>
                  </a:lnTo>
                  <a:lnTo>
                    <a:pt x="104108" y="218645"/>
                  </a:lnTo>
                  <a:lnTo>
                    <a:pt x="105346" y="217883"/>
                  </a:lnTo>
                  <a:cubicBezTo>
                    <a:pt x="107918" y="216454"/>
                    <a:pt x="109728" y="213977"/>
                    <a:pt x="110490" y="211120"/>
                  </a:cubicBezTo>
                  <a:cubicBezTo>
                    <a:pt x="111252" y="208262"/>
                    <a:pt x="110680" y="205310"/>
                    <a:pt x="109252" y="202738"/>
                  </a:cubicBezTo>
                  <a:close/>
                  <a:moveTo>
                    <a:pt x="283845" y="202738"/>
                  </a:moveTo>
                  <a:cubicBezTo>
                    <a:pt x="266319" y="233123"/>
                    <a:pt x="231743" y="252649"/>
                    <a:pt x="195834" y="252649"/>
                  </a:cubicBezTo>
                  <a:cubicBezTo>
                    <a:pt x="184880" y="252649"/>
                    <a:pt x="174117" y="250839"/>
                    <a:pt x="163830" y="247410"/>
                  </a:cubicBezTo>
                  <a:lnTo>
                    <a:pt x="165354" y="224264"/>
                  </a:lnTo>
                  <a:cubicBezTo>
                    <a:pt x="174879" y="228360"/>
                    <a:pt x="185166" y="230455"/>
                    <a:pt x="195834" y="230455"/>
                  </a:cubicBezTo>
                  <a:cubicBezTo>
                    <a:pt x="223933" y="230455"/>
                    <a:pt x="250888" y="215216"/>
                    <a:pt x="264605" y="191594"/>
                  </a:cubicBezTo>
                  <a:cubicBezTo>
                    <a:pt x="266129" y="189022"/>
                    <a:pt x="266509" y="185974"/>
                    <a:pt x="265747" y="183116"/>
                  </a:cubicBezTo>
                  <a:cubicBezTo>
                    <a:pt x="264605" y="178925"/>
                    <a:pt x="261938" y="177211"/>
                    <a:pt x="259080" y="175592"/>
                  </a:cubicBezTo>
                  <a:cubicBezTo>
                    <a:pt x="261461" y="174449"/>
                    <a:pt x="295180" y="157875"/>
                    <a:pt x="297561" y="156732"/>
                  </a:cubicBezTo>
                  <a:lnTo>
                    <a:pt x="300323" y="199404"/>
                  </a:lnTo>
                  <a:lnTo>
                    <a:pt x="299085" y="198642"/>
                  </a:lnTo>
                  <a:cubicBezTo>
                    <a:pt x="293656" y="195689"/>
                    <a:pt x="286893" y="197499"/>
                    <a:pt x="283845" y="202738"/>
                  </a:cubicBezTo>
                  <a:close/>
                  <a:moveTo>
                    <a:pt x="341567" y="219407"/>
                  </a:moveTo>
                  <a:cubicBezTo>
                    <a:pt x="341567" y="225503"/>
                    <a:pt x="336613" y="230551"/>
                    <a:pt x="330422" y="230551"/>
                  </a:cubicBezTo>
                  <a:cubicBezTo>
                    <a:pt x="324326" y="230551"/>
                    <a:pt x="319278" y="225598"/>
                    <a:pt x="319278" y="219407"/>
                  </a:cubicBezTo>
                  <a:cubicBezTo>
                    <a:pt x="319278" y="213215"/>
                    <a:pt x="324231" y="208262"/>
                    <a:pt x="330422" y="208262"/>
                  </a:cubicBezTo>
                  <a:cubicBezTo>
                    <a:pt x="336613" y="208358"/>
                    <a:pt x="341567" y="213311"/>
                    <a:pt x="341567" y="219407"/>
                  </a:cubicBezTo>
                  <a:close/>
                  <a:moveTo>
                    <a:pt x="363950" y="96534"/>
                  </a:moveTo>
                  <a:lnTo>
                    <a:pt x="305657" y="96534"/>
                  </a:lnTo>
                  <a:cubicBezTo>
                    <a:pt x="303181" y="91867"/>
                    <a:pt x="300418" y="87390"/>
                    <a:pt x="297371" y="83009"/>
                  </a:cubicBezTo>
                  <a:cubicBezTo>
                    <a:pt x="298704" y="64911"/>
                    <a:pt x="314516" y="50719"/>
                    <a:pt x="333280" y="52243"/>
                  </a:cubicBezTo>
                  <a:cubicBezTo>
                    <a:pt x="350710" y="53576"/>
                    <a:pt x="363950" y="68530"/>
                    <a:pt x="363950" y="85961"/>
                  </a:cubicBezTo>
                  <a:lnTo>
                    <a:pt x="363950" y="965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55"/>
            <p:cNvSpPr/>
            <p:nvPr/>
          </p:nvSpPr>
          <p:spPr>
            <a:xfrm>
              <a:off x="3050944" y="5192992"/>
              <a:ext cx="123825" cy="95250"/>
            </a:xfrm>
            <a:custGeom>
              <a:avLst/>
              <a:gdLst/>
              <a:ahLst/>
              <a:cxnLst/>
              <a:rect l="l" t="t" r="r" b="b"/>
              <a:pathLst>
                <a:path w="123825" h="95250" extrusionOk="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55"/>
            <p:cNvSpPr/>
            <p:nvPr/>
          </p:nvSpPr>
          <p:spPr>
            <a:xfrm>
              <a:off x="2783005" y="5192992"/>
              <a:ext cx="123825" cy="95250"/>
            </a:xfrm>
            <a:custGeom>
              <a:avLst/>
              <a:gdLst/>
              <a:ahLst/>
              <a:cxnLst/>
              <a:rect l="l" t="t" r="r" b="b"/>
              <a:pathLst>
                <a:path w="123825" h="95250" extrusionOk="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5" name="Google Shape;1615;p55"/>
          <p:cNvGrpSpPr/>
          <p:nvPr/>
        </p:nvGrpSpPr>
        <p:grpSpPr>
          <a:xfrm>
            <a:off x="5469747" y="892969"/>
            <a:ext cx="388596" cy="391668"/>
            <a:chOff x="5469746" y="892968"/>
            <a:chExt cx="388596" cy="391668"/>
          </a:xfrm>
          <a:solidFill>
            <a:srgbClr val="027794"/>
          </a:solidFill>
        </p:grpSpPr>
        <p:sp>
          <p:nvSpPr>
            <p:cNvPr id="1616" name="Google Shape;1616;p55"/>
            <p:cNvSpPr/>
            <p:nvPr/>
          </p:nvSpPr>
          <p:spPr>
            <a:xfrm>
              <a:off x="5469746" y="913161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 extrusionOk="0">
                  <a:moveTo>
                    <a:pt x="357831" y="267938"/>
                  </a:moveTo>
                  <a:lnTo>
                    <a:pt x="310968" y="219456"/>
                  </a:lnTo>
                  <a:cubicBezTo>
                    <a:pt x="310968" y="219456"/>
                    <a:pt x="310872" y="219361"/>
                    <a:pt x="310872" y="219361"/>
                  </a:cubicBezTo>
                  <a:cubicBezTo>
                    <a:pt x="297823" y="206312"/>
                    <a:pt x="276773" y="206312"/>
                    <a:pt x="263819" y="219361"/>
                  </a:cubicBezTo>
                  <a:lnTo>
                    <a:pt x="242388" y="240792"/>
                  </a:lnTo>
                  <a:cubicBezTo>
                    <a:pt x="232481" y="250698"/>
                    <a:pt x="216575" y="250698"/>
                    <a:pt x="206669" y="240792"/>
                  </a:cubicBezTo>
                  <a:cubicBezTo>
                    <a:pt x="206669" y="240792"/>
                    <a:pt x="206669" y="240792"/>
                    <a:pt x="206669" y="240792"/>
                  </a:cubicBezTo>
                  <a:lnTo>
                    <a:pt x="132183" y="168116"/>
                  </a:lnTo>
                  <a:cubicBezTo>
                    <a:pt x="122277" y="158210"/>
                    <a:pt x="122277" y="142304"/>
                    <a:pt x="132183" y="132398"/>
                  </a:cubicBezTo>
                  <a:lnTo>
                    <a:pt x="153615" y="110966"/>
                  </a:lnTo>
                  <a:cubicBezTo>
                    <a:pt x="166568" y="98012"/>
                    <a:pt x="166568" y="76867"/>
                    <a:pt x="153615" y="63913"/>
                  </a:cubicBezTo>
                  <a:lnTo>
                    <a:pt x="106561" y="16859"/>
                  </a:lnTo>
                  <a:cubicBezTo>
                    <a:pt x="93607" y="3905"/>
                    <a:pt x="72461" y="3905"/>
                    <a:pt x="59508" y="16859"/>
                  </a:cubicBezTo>
                  <a:cubicBezTo>
                    <a:pt x="59508" y="16859"/>
                    <a:pt x="43791" y="32576"/>
                    <a:pt x="43791" y="32576"/>
                  </a:cubicBezTo>
                  <a:cubicBezTo>
                    <a:pt x="43791" y="32576"/>
                    <a:pt x="42362" y="34004"/>
                    <a:pt x="42362" y="34004"/>
                  </a:cubicBezTo>
                  <a:cubicBezTo>
                    <a:pt x="-4596" y="80963"/>
                    <a:pt x="-4596" y="156877"/>
                    <a:pt x="42362" y="203835"/>
                  </a:cubicBezTo>
                  <a:lnTo>
                    <a:pt x="171046" y="330803"/>
                  </a:lnTo>
                  <a:cubicBezTo>
                    <a:pt x="217813" y="377476"/>
                    <a:pt x="293632" y="377666"/>
                    <a:pt x="340686" y="330803"/>
                  </a:cubicBezTo>
                  <a:cubicBezTo>
                    <a:pt x="340971" y="330613"/>
                    <a:pt x="357545" y="315278"/>
                    <a:pt x="357831" y="314992"/>
                  </a:cubicBezTo>
                  <a:cubicBezTo>
                    <a:pt x="370785" y="302038"/>
                    <a:pt x="370785" y="280988"/>
                    <a:pt x="357831" y="267938"/>
                  </a:cubicBezTo>
                  <a:close/>
                  <a:moveTo>
                    <a:pt x="75128" y="32480"/>
                  </a:moveTo>
                  <a:cubicBezTo>
                    <a:pt x="79415" y="28194"/>
                    <a:pt x="86463" y="28194"/>
                    <a:pt x="90845" y="32480"/>
                  </a:cubicBezTo>
                  <a:lnTo>
                    <a:pt x="137898" y="79534"/>
                  </a:lnTo>
                  <a:cubicBezTo>
                    <a:pt x="142280" y="83915"/>
                    <a:pt x="142280" y="90869"/>
                    <a:pt x="137898" y="95250"/>
                  </a:cubicBezTo>
                  <a:lnTo>
                    <a:pt x="130088" y="103060"/>
                  </a:lnTo>
                  <a:lnTo>
                    <a:pt x="67318" y="40291"/>
                  </a:lnTo>
                  <a:lnTo>
                    <a:pt x="75128" y="32480"/>
                  </a:lnTo>
                  <a:close/>
                  <a:moveTo>
                    <a:pt x="186666" y="314992"/>
                  </a:moveTo>
                  <a:lnTo>
                    <a:pt x="57984" y="188024"/>
                  </a:lnTo>
                  <a:cubicBezTo>
                    <a:pt x="21693" y="151733"/>
                    <a:pt x="19979" y="94583"/>
                    <a:pt x="51887" y="56293"/>
                  </a:cubicBezTo>
                  <a:lnTo>
                    <a:pt x="114467" y="118872"/>
                  </a:lnTo>
                  <a:cubicBezTo>
                    <a:pt x="98084" y="137446"/>
                    <a:pt x="98751" y="165926"/>
                    <a:pt x="116562" y="183737"/>
                  </a:cubicBezTo>
                  <a:lnTo>
                    <a:pt x="191048" y="256413"/>
                  </a:lnTo>
                  <a:cubicBezTo>
                    <a:pt x="208859" y="274225"/>
                    <a:pt x="237244" y="274892"/>
                    <a:pt x="255913" y="258509"/>
                  </a:cubicBezTo>
                  <a:lnTo>
                    <a:pt x="318492" y="321088"/>
                  </a:lnTo>
                  <a:cubicBezTo>
                    <a:pt x="279726" y="353187"/>
                    <a:pt x="222956" y="351187"/>
                    <a:pt x="186666" y="314992"/>
                  </a:cubicBezTo>
                  <a:close/>
                  <a:moveTo>
                    <a:pt x="342210" y="299180"/>
                  </a:moveTo>
                  <a:lnTo>
                    <a:pt x="334780" y="306038"/>
                  </a:lnTo>
                  <a:lnTo>
                    <a:pt x="271630" y="242888"/>
                  </a:lnTo>
                  <a:lnTo>
                    <a:pt x="279439" y="235077"/>
                  </a:lnTo>
                  <a:cubicBezTo>
                    <a:pt x="283726" y="230791"/>
                    <a:pt x="290774" y="230696"/>
                    <a:pt x="295061" y="234982"/>
                  </a:cubicBezTo>
                  <a:cubicBezTo>
                    <a:pt x="295156" y="235077"/>
                    <a:pt x="342019" y="283559"/>
                    <a:pt x="342019" y="283655"/>
                  </a:cubicBezTo>
                  <a:cubicBezTo>
                    <a:pt x="346401" y="287846"/>
                    <a:pt x="346401" y="294799"/>
                    <a:pt x="342210" y="299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5"/>
            <p:cNvSpPr/>
            <p:nvPr/>
          </p:nvSpPr>
          <p:spPr>
            <a:xfrm>
              <a:off x="5648792" y="892968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110109" y="29432"/>
                    <a:pt x="184785" y="104108"/>
                    <a:pt x="184785" y="195929"/>
                  </a:cubicBezTo>
                  <a:cubicBezTo>
                    <a:pt x="184785" y="202025"/>
                    <a:pt x="189738" y="207074"/>
                    <a:pt x="195929" y="207074"/>
                  </a:cubicBezTo>
                  <a:cubicBezTo>
                    <a:pt x="202025" y="207074"/>
                    <a:pt x="207073" y="202121"/>
                    <a:pt x="207073" y="195929"/>
                  </a:cubicBezTo>
                  <a:cubicBezTo>
                    <a:pt x="206978" y="91535"/>
                    <a:pt x="122587" y="7144"/>
                    <a:pt x="18288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5"/>
            <p:cNvSpPr/>
            <p:nvPr/>
          </p:nvSpPr>
          <p:spPr>
            <a:xfrm>
              <a:off x="5648792" y="937355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 extrusionOk="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85630" y="29432"/>
                    <a:pt x="140398" y="84201"/>
                    <a:pt x="140398" y="151543"/>
                  </a:cubicBezTo>
                  <a:cubicBezTo>
                    <a:pt x="140398" y="157639"/>
                    <a:pt x="145352" y="162687"/>
                    <a:pt x="151543" y="162687"/>
                  </a:cubicBezTo>
                  <a:cubicBezTo>
                    <a:pt x="157639" y="162687"/>
                    <a:pt x="162687" y="157734"/>
                    <a:pt x="162687" y="151543"/>
                  </a:cubicBezTo>
                  <a:cubicBezTo>
                    <a:pt x="162592" y="71914"/>
                    <a:pt x="97822" y="7144"/>
                    <a:pt x="18288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55"/>
            <p:cNvSpPr/>
            <p:nvPr/>
          </p:nvSpPr>
          <p:spPr>
            <a:xfrm>
              <a:off x="5648792" y="981741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61150" y="29432"/>
                    <a:pt x="96012" y="64294"/>
                    <a:pt x="96012" y="107156"/>
                  </a:cubicBezTo>
                  <a:cubicBezTo>
                    <a:pt x="96012" y="113252"/>
                    <a:pt x="100965" y="118301"/>
                    <a:pt x="107156" y="118301"/>
                  </a:cubicBezTo>
                  <a:cubicBezTo>
                    <a:pt x="113252" y="118301"/>
                    <a:pt x="118300" y="113348"/>
                    <a:pt x="118300" y="107156"/>
                  </a:cubicBezTo>
                  <a:cubicBezTo>
                    <a:pt x="118206" y="52007"/>
                    <a:pt x="73343" y="7144"/>
                    <a:pt x="18288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55"/>
            <p:cNvSpPr/>
            <p:nvPr/>
          </p:nvSpPr>
          <p:spPr>
            <a:xfrm>
              <a:off x="5648792" y="102622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18288" y="7144"/>
                  </a:move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36672" y="29432"/>
                    <a:pt x="51625" y="44387"/>
                    <a:pt x="51625" y="62770"/>
                  </a:cubicBezTo>
                  <a:cubicBezTo>
                    <a:pt x="51625" y="68866"/>
                    <a:pt x="56579" y="73914"/>
                    <a:pt x="62770" y="73914"/>
                  </a:cubicBezTo>
                  <a:cubicBezTo>
                    <a:pt x="68866" y="73914"/>
                    <a:pt x="73914" y="68961"/>
                    <a:pt x="73914" y="62770"/>
                  </a:cubicBezTo>
                  <a:cubicBezTo>
                    <a:pt x="73723" y="32004"/>
                    <a:pt x="48863" y="7144"/>
                    <a:pt x="18288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1" name="Google Shape;1621;p55"/>
          <p:cNvSpPr/>
          <p:nvPr/>
        </p:nvSpPr>
        <p:spPr>
          <a:xfrm>
            <a:off x="6133711" y="892874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76333" y="286703"/>
                </a:moveTo>
                <a:lnTo>
                  <a:pt x="329184" y="239554"/>
                </a:lnTo>
                <a:cubicBezTo>
                  <a:pt x="316230" y="226600"/>
                  <a:pt x="295085" y="226600"/>
                  <a:pt x="282035" y="239554"/>
                </a:cubicBezTo>
                <a:lnTo>
                  <a:pt x="260604" y="260985"/>
                </a:lnTo>
                <a:cubicBezTo>
                  <a:pt x="250793" y="270796"/>
                  <a:pt x="234791" y="270796"/>
                  <a:pt x="224885" y="260985"/>
                </a:cubicBezTo>
                <a:lnTo>
                  <a:pt x="132112" y="168116"/>
                </a:lnTo>
                <a:cubicBezTo>
                  <a:pt x="122206" y="158210"/>
                  <a:pt x="122206" y="142304"/>
                  <a:pt x="132112" y="132398"/>
                </a:cubicBezTo>
                <a:cubicBezTo>
                  <a:pt x="135541" y="128969"/>
                  <a:pt x="145447" y="119063"/>
                  <a:pt x="153543" y="110966"/>
                </a:cubicBezTo>
                <a:cubicBezTo>
                  <a:pt x="166497" y="98012"/>
                  <a:pt x="166688" y="76962"/>
                  <a:pt x="153543" y="63818"/>
                </a:cubicBezTo>
                <a:lnTo>
                  <a:pt x="106490" y="16859"/>
                </a:lnTo>
                <a:cubicBezTo>
                  <a:pt x="93535" y="3905"/>
                  <a:pt x="72390" y="3905"/>
                  <a:pt x="59436" y="16859"/>
                </a:cubicBezTo>
                <a:cubicBezTo>
                  <a:pt x="49721" y="26480"/>
                  <a:pt x="46577" y="29528"/>
                  <a:pt x="42291" y="33909"/>
                </a:cubicBezTo>
                <a:cubicBezTo>
                  <a:pt x="-4572" y="80772"/>
                  <a:pt x="-4572" y="156972"/>
                  <a:pt x="42291" y="203740"/>
                </a:cubicBezTo>
                <a:lnTo>
                  <a:pt x="189357" y="350901"/>
                </a:lnTo>
                <a:cubicBezTo>
                  <a:pt x="236316" y="397859"/>
                  <a:pt x="312325" y="397859"/>
                  <a:pt x="359188" y="350901"/>
                </a:cubicBezTo>
                <a:lnTo>
                  <a:pt x="376333" y="333756"/>
                </a:lnTo>
                <a:cubicBezTo>
                  <a:pt x="389287" y="320802"/>
                  <a:pt x="389287" y="299752"/>
                  <a:pt x="376333" y="286703"/>
                </a:cubicBezTo>
                <a:close/>
                <a:moveTo>
                  <a:pt x="75057" y="32671"/>
                </a:moveTo>
                <a:cubicBezTo>
                  <a:pt x="79343" y="28385"/>
                  <a:pt x="86392" y="28385"/>
                  <a:pt x="90773" y="32671"/>
                </a:cubicBezTo>
                <a:lnTo>
                  <a:pt x="137827" y="79629"/>
                </a:lnTo>
                <a:cubicBezTo>
                  <a:pt x="142208" y="84011"/>
                  <a:pt x="142208" y="90964"/>
                  <a:pt x="137827" y="95345"/>
                </a:cubicBezTo>
                <a:lnTo>
                  <a:pt x="130016" y="103156"/>
                </a:lnTo>
                <a:lnTo>
                  <a:pt x="67247" y="40386"/>
                </a:lnTo>
                <a:lnTo>
                  <a:pt x="75057" y="32671"/>
                </a:lnTo>
                <a:close/>
                <a:moveTo>
                  <a:pt x="204978" y="335280"/>
                </a:moveTo>
                <a:lnTo>
                  <a:pt x="57912" y="188119"/>
                </a:lnTo>
                <a:cubicBezTo>
                  <a:pt x="21717" y="151924"/>
                  <a:pt x="19717" y="94964"/>
                  <a:pt x="51816" y="56388"/>
                </a:cubicBezTo>
                <a:lnTo>
                  <a:pt x="114395" y="118967"/>
                </a:lnTo>
                <a:cubicBezTo>
                  <a:pt x="97917" y="137636"/>
                  <a:pt x="98679" y="166021"/>
                  <a:pt x="116491" y="183833"/>
                </a:cubicBezTo>
                <a:lnTo>
                  <a:pt x="209264" y="276701"/>
                </a:lnTo>
                <a:cubicBezTo>
                  <a:pt x="209264" y="276701"/>
                  <a:pt x="209264" y="276701"/>
                  <a:pt x="209264" y="276701"/>
                </a:cubicBezTo>
                <a:cubicBezTo>
                  <a:pt x="227076" y="294513"/>
                  <a:pt x="255460" y="295275"/>
                  <a:pt x="274130" y="278797"/>
                </a:cubicBezTo>
                <a:lnTo>
                  <a:pt x="336709" y="341376"/>
                </a:lnTo>
                <a:cubicBezTo>
                  <a:pt x="298228" y="373475"/>
                  <a:pt x="241459" y="371761"/>
                  <a:pt x="204978" y="335280"/>
                </a:cubicBezTo>
                <a:close/>
                <a:moveTo>
                  <a:pt x="360617" y="318135"/>
                </a:moveTo>
                <a:lnTo>
                  <a:pt x="352806" y="325946"/>
                </a:lnTo>
                <a:lnTo>
                  <a:pt x="290036" y="263176"/>
                </a:lnTo>
                <a:lnTo>
                  <a:pt x="297847" y="255365"/>
                </a:lnTo>
                <a:cubicBezTo>
                  <a:pt x="302133" y="251079"/>
                  <a:pt x="309181" y="251079"/>
                  <a:pt x="313563" y="255365"/>
                </a:cubicBezTo>
                <a:lnTo>
                  <a:pt x="360712" y="302514"/>
                </a:lnTo>
                <a:cubicBezTo>
                  <a:pt x="364903" y="306800"/>
                  <a:pt x="364903" y="313849"/>
                  <a:pt x="360617" y="318135"/>
                </a:cubicBez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2" name="Google Shape;1622;p55"/>
          <p:cNvGrpSpPr/>
          <p:nvPr/>
        </p:nvGrpSpPr>
        <p:grpSpPr>
          <a:xfrm>
            <a:off x="8200883" y="3561588"/>
            <a:ext cx="295275" cy="390525"/>
            <a:chOff x="8200883" y="3561588"/>
            <a:chExt cx="295275" cy="390525"/>
          </a:xfrm>
          <a:solidFill>
            <a:srgbClr val="027794"/>
          </a:solidFill>
        </p:grpSpPr>
        <p:sp>
          <p:nvSpPr>
            <p:cNvPr id="1623" name="Google Shape;1623;p55"/>
            <p:cNvSpPr/>
            <p:nvPr/>
          </p:nvSpPr>
          <p:spPr>
            <a:xfrm>
              <a:off x="8200883" y="3561588"/>
              <a:ext cx="295275" cy="390525"/>
            </a:xfrm>
            <a:custGeom>
              <a:avLst/>
              <a:gdLst/>
              <a:ahLst/>
              <a:cxnLst/>
              <a:rect l="l" t="t" r="r" b="b"/>
              <a:pathLst>
                <a:path w="295275" h="390525" extrusionOk="0">
                  <a:moveTo>
                    <a:pt x="279024" y="172879"/>
                  </a:moveTo>
                  <a:lnTo>
                    <a:pt x="231495" y="172879"/>
                  </a:lnTo>
                  <a:lnTo>
                    <a:pt x="231495" y="135826"/>
                  </a:lnTo>
                  <a:lnTo>
                    <a:pt x="268071" y="135826"/>
                  </a:lnTo>
                  <a:cubicBezTo>
                    <a:pt x="273119" y="135826"/>
                    <a:pt x="277501" y="132397"/>
                    <a:pt x="278739" y="127540"/>
                  </a:cubicBezTo>
                  <a:lnTo>
                    <a:pt x="289693" y="83629"/>
                  </a:lnTo>
                  <a:cubicBezTo>
                    <a:pt x="291407" y="76771"/>
                    <a:pt x="286073" y="70009"/>
                    <a:pt x="279024" y="70009"/>
                  </a:cubicBezTo>
                  <a:lnTo>
                    <a:pt x="231495" y="70009"/>
                  </a:lnTo>
                  <a:lnTo>
                    <a:pt x="231495" y="40386"/>
                  </a:lnTo>
                  <a:cubicBezTo>
                    <a:pt x="231495" y="36957"/>
                    <a:pt x="229876" y="33623"/>
                    <a:pt x="227113" y="31528"/>
                  </a:cubicBezTo>
                  <a:lnTo>
                    <a:pt x="197586" y="9334"/>
                  </a:lnTo>
                  <a:cubicBezTo>
                    <a:pt x="195681" y="7906"/>
                    <a:pt x="193299" y="7144"/>
                    <a:pt x="190918" y="7144"/>
                  </a:cubicBezTo>
                  <a:lnTo>
                    <a:pt x="102526" y="7144"/>
                  </a:lnTo>
                  <a:cubicBezTo>
                    <a:pt x="100145" y="7144"/>
                    <a:pt x="97764" y="7906"/>
                    <a:pt x="95859" y="9334"/>
                  </a:cubicBezTo>
                  <a:lnTo>
                    <a:pt x="66427" y="31528"/>
                  </a:lnTo>
                  <a:cubicBezTo>
                    <a:pt x="63664" y="33623"/>
                    <a:pt x="62045" y="36957"/>
                    <a:pt x="62045" y="40386"/>
                  </a:cubicBezTo>
                  <a:lnTo>
                    <a:pt x="62045" y="70009"/>
                  </a:lnTo>
                  <a:lnTo>
                    <a:pt x="18135" y="70009"/>
                  </a:lnTo>
                  <a:cubicBezTo>
                    <a:pt x="11087" y="70009"/>
                    <a:pt x="5752" y="76867"/>
                    <a:pt x="7467" y="83629"/>
                  </a:cubicBezTo>
                  <a:lnTo>
                    <a:pt x="18420" y="127540"/>
                  </a:lnTo>
                  <a:cubicBezTo>
                    <a:pt x="19659" y="132397"/>
                    <a:pt x="24040" y="135826"/>
                    <a:pt x="29088" y="135826"/>
                  </a:cubicBezTo>
                  <a:lnTo>
                    <a:pt x="62045" y="135826"/>
                  </a:lnTo>
                  <a:lnTo>
                    <a:pt x="62045" y="172879"/>
                  </a:lnTo>
                  <a:lnTo>
                    <a:pt x="18135" y="172879"/>
                  </a:lnTo>
                  <a:cubicBezTo>
                    <a:pt x="11087" y="172879"/>
                    <a:pt x="5752" y="179737"/>
                    <a:pt x="7467" y="186499"/>
                  </a:cubicBezTo>
                  <a:lnTo>
                    <a:pt x="18420" y="230409"/>
                  </a:lnTo>
                  <a:cubicBezTo>
                    <a:pt x="19659" y="235267"/>
                    <a:pt x="24040" y="238696"/>
                    <a:pt x="29088" y="238696"/>
                  </a:cubicBezTo>
                  <a:lnTo>
                    <a:pt x="62045" y="238696"/>
                  </a:lnTo>
                  <a:lnTo>
                    <a:pt x="62045" y="268605"/>
                  </a:lnTo>
                  <a:cubicBezTo>
                    <a:pt x="62045" y="272034"/>
                    <a:pt x="63664" y="275368"/>
                    <a:pt x="66522" y="277368"/>
                  </a:cubicBezTo>
                  <a:lnTo>
                    <a:pt x="97097" y="300133"/>
                  </a:lnTo>
                  <a:cubicBezTo>
                    <a:pt x="98335" y="301085"/>
                    <a:pt x="99954" y="301561"/>
                    <a:pt x="101479" y="301561"/>
                  </a:cubicBezTo>
                  <a:lnTo>
                    <a:pt x="106431" y="301561"/>
                  </a:lnTo>
                  <a:lnTo>
                    <a:pt x="106431" y="378523"/>
                  </a:lnTo>
                  <a:cubicBezTo>
                    <a:pt x="106431" y="382619"/>
                    <a:pt x="109765" y="385953"/>
                    <a:pt x="113861" y="385953"/>
                  </a:cubicBezTo>
                  <a:lnTo>
                    <a:pt x="176059" y="385953"/>
                  </a:lnTo>
                  <a:cubicBezTo>
                    <a:pt x="182155" y="385953"/>
                    <a:pt x="187108" y="381000"/>
                    <a:pt x="187108" y="374904"/>
                  </a:cubicBezTo>
                  <a:lnTo>
                    <a:pt x="187108" y="301561"/>
                  </a:lnTo>
                  <a:lnTo>
                    <a:pt x="190823" y="301561"/>
                  </a:lnTo>
                  <a:cubicBezTo>
                    <a:pt x="193205" y="301561"/>
                    <a:pt x="195490" y="300799"/>
                    <a:pt x="197396" y="299371"/>
                  </a:cubicBezTo>
                  <a:lnTo>
                    <a:pt x="227018" y="277368"/>
                  </a:lnTo>
                  <a:cubicBezTo>
                    <a:pt x="229780" y="275272"/>
                    <a:pt x="231495" y="272034"/>
                    <a:pt x="231495" y="268509"/>
                  </a:cubicBezTo>
                  <a:lnTo>
                    <a:pt x="231495" y="238696"/>
                  </a:lnTo>
                  <a:lnTo>
                    <a:pt x="268071" y="238696"/>
                  </a:lnTo>
                  <a:cubicBezTo>
                    <a:pt x="273119" y="238696"/>
                    <a:pt x="277501" y="235267"/>
                    <a:pt x="278739" y="230409"/>
                  </a:cubicBezTo>
                  <a:lnTo>
                    <a:pt x="289693" y="186499"/>
                  </a:lnTo>
                  <a:cubicBezTo>
                    <a:pt x="291407" y="179737"/>
                    <a:pt x="286073" y="172879"/>
                    <a:pt x="279024" y="172879"/>
                  </a:cubicBezTo>
                  <a:close/>
                  <a:moveTo>
                    <a:pt x="265404" y="91535"/>
                  </a:moveTo>
                  <a:lnTo>
                    <a:pt x="259880" y="113728"/>
                  </a:lnTo>
                  <a:lnTo>
                    <a:pt x="231495" y="113728"/>
                  </a:lnTo>
                  <a:lnTo>
                    <a:pt x="231495" y="91535"/>
                  </a:lnTo>
                  <a:lnTo>
                    <a:pt x="265404" y="91535"/>
                  </a:lnTo>
                  <a:close/>
                  <a:moveTo>
                    <a:pt x="38137" y="113728"/>
                  </a:moveTo>
                  <a:lnTo>
                    <a:pt x="32613" y="91535"/>
                  </a:lnTo>
                  <a:lnTo>
                    <a:pt x="62807" y="91535"/>
                  </a:lnTo>
                  <a:lnTo>
                    <a:pt x="62807" y="113728"/>
                  </a:lnTo>
                  <a:lnTo>
                    <a:pt x="38137" y="113728"/>
                  </a:lnTo>
                  <a:close/>
                  <a:moveTo>
                    <a:pt x="38137" y="216598"/>
                  </a:moveTo>
                  <a:lnTo>
                    <a:pt x="32613" y="194405"/>
                  </a:lnTo>
                  <a:lnTo>
                    <a:pt x="62807" y="194405"/>
                  </a:lnTo>
                  <a:lnTo>
                    <a:pt x="62807" y="216598"/>
                  </a:lnTo>
                  <a:lnTo>
                    <a:pt x="38137" y="216598"/>
                  </a:lnTo>
                  <a:close/>
                  <a:moveTo>
                    <a:pt x="165582" y="363855"/>
                  </a:moveTo>
                  <a:lnTo>
                    <a:pt x="128529" y="363855"/>
                  </a:lnTo>
                  <a:lnTo>
                    <a:pt x="128529" y="300990"/>
                  </a:lnTo>
                  <a:lnTo>
                    <a:pt x="165582" y="300990"/>
                  </a:lnTo>
                  <a:lnTo>
                    <a:pt x="165582" y="363855"/>
                  </a:lnTo>
                  <a:close/>
                  <a:moveTo>
                    <a:pt x="209302" y="262890"/>
                  </a:moveTo>
                  <a:lnTo>
                    <a:pt x="187204" y="279463"/>
                  </a:lnTo>
                  <a:lnTo>
                    <a:pt x="106241" y="279463"/>
                  </a:lnTo>
                  <a:lnTo>
                    <a:pt x="84143" y="262890"/>
                  </a:lnTo>
                  <a:lnTo>
                    <a:pt x="84143" y="45815"/>
                  </a:lnTo>
                  <a:lnTo>
                    <a:pt x="106241" y="29242"/>
                  </a:lnTo>
                  <a:lnTo>
                    <a:pt x="187204" y="29242"/>
                  </a:lnTo>
                  <a:lnTo>
                    <a:pt x="209302" y="45815"/>
                  </a:lnTo>
                  <a:lnTo>
                    <a:pt x="209302" y="262890"/>
                  </a:lnTo>
                  <a:close/>
                  <a:moveTo>
                    <a:pt x="259784" y="216598"/>
                  </a:moveTo>
                  <a:lnTo>
                    <a:pt x="231399" y="216598"/>
                  </a:lnTo>
                  <a:lnTo>
                    <a:pt x="231399" y="194405"/>
                  </a:lnTo>
                  <a:lnTo>
                    <a:pt x="265308" y="194405"/>
                  </a:lnTo>
                  <a:lnTo>
                    <a:pt x="259784" y="2165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5"/>
            <p:cNvSpPr/>
            <p:nvPr/>
          </p:nvSpPr>
          <p:spPr>
            <a:xfrm>
              <a:off x="8300266" y="361673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5"/>
            <p:cNvSpPr/>
            <p:nvPr/>
          </p:nvSpPr>
          <p:spPr>
            <a:xfrm>
              <a:off x="8300266" y="3719798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47625" y="7144"/>
                  </a:moveTo>
                  <a:cubicBezTo>
                    <a:pt x="25337" y="7144"/>
                    <a:pt x="7144" y="25337"/>
                    <a:pt x="7144" y="47625"/>
                  </a:cubicBezTo>
                  <a:cubicBezTo>
                    <a:pt x="7144" y="69913"/>
                    <a:pt x="25337" y="88106"/>
                    <a:pt x="47625" y="88106"/>
                  </a:cubicBezTo>
                  <a:cubicBezTo>
                    <a:pt x="69914" y="88106"/>
                    <a:pt x="88106" y="69913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lose/>
                  <a:moveTo>
                    <a:pt x="47625" y="66008"/>
                  </a:moveTo>
                  <a:cubicBezTo>
                    <a:pt x="37529" y="66008"/>
                    <a:pt x="29242" y="57721"/>
                    <a:pt x="29242" y="47625"/>
                  </a:cubicBezTo>
                  <a:cubicBezTo>
                    <a:pt x="29242" y="37529"/>
                    <a:pt x="37529" y="29242"/>
                    <a:pt x="47625" y="29242"/>
                  </a:cubicBezTo>
                  <a:cubicBezTo>
                    <a:pt x="57721" y="29242"/>
                    <a:pt x="66008" y="37529"/>
                    <a:pt x="66008" y="47625"/>
                  </a:cubicBezTo>
                  <a:cubicBezTo>
                    <a:pt x="66008" y="57721"/>
                    <a:pt x="57817" y="66008"/>
                    <a:pt x="47625" y="660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6" name="Google Shape;1626;p55"/>
          <p:cNvGrpSpPr/>
          <p:nvPr/>
        </p:nvGrpSpPr>
        <p:grpSpPr>
          <a:xfrm>
            <a:off x="5500628" y="4224300"/>
            <a:ext cx="364881" cy="390525"/>
            <a:chOff x="5500626" y="4224300"/>
            <a:chExt cx="364881" cy="390525"/>
          </a:xfrm>
          <a:solidFill>
            <a:srgbClr val="027794"/>
          </a:solidFill>
        </p:grpSpPr>
        <p:sp>
          <p:nvSpPr>
            <p:cNvPr id="1627" name="Google Shape;1627;p55"/>
            <p:cNvSpPr/>
            <p:nvPr/>
          </p:nvSpPr>
          <p:spPr>
            <a:xfrm>
              <a:off x="5655957" y="426931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95622" y="95990"/>
                  </a:moveTo>
                  <a:lnTo>
                    <a:pt x="161523" y="95990"/>
                  </a:lnTo>
                  <a:cubicBezTo>
                    <a:pt x="160094" y="88942"/>
                    <a:pt x="157236" y="82370"/>
                    <a:pt x="153426" y="76464"/>
                  </a:cubicBezTo>
                  <a:lnTo>
                    <a:pt x="177620" y="52271"/>
                  </a:lnTo>
                  <a:cubicBezTo>
                    <a:pt x="181620" y="48270"/>
                    <a:pt x="182192" y="41793"/>
                    <a:pt x="178668" y="37317"/>
                  </a:cubicBezTo>
                  <a:cubicBezTo>
                    <a:pt x="174477" y="32078"/>
                    <a:pt x="166761" y="31697"/>
                    <a:pt x="162094" y="36364"/>
                  </a:cubicBezTo>
                  <a:lnTo>
                    <a:pt x="137710" y="60748"/>
                  </a:lnTo>
                  <a:cubicBezTo>
                    <a:pt x="131900" y="56843"/>
                    <a:pt x="125328" y="54080"/>
                    <a:pt x="118184" y="52652"/>
                  </a:cubicBezTo>
                  <a:lnTo>
                    <a:pt x="118184" y="18552"/>
                  </a:lnTo>
                  <a:cubicBezTo>
                    <a:pt x="118184" y="12837"/>
                    <a:pt x="113993" y="7884"/>
                    <a:pt x="108373" y="7218"/>
                  </a:cubicBezTo>
                  <a:cubicBezTo>
                    <a:pt x="101705" y="6455"/>
                    <a:pt x="95991" y="11694"/>
                    <a:pt x="95991" y="18267"/>
                  </a:cubicBezTo>
                  <a:lnTo>
                    <a:pt x="95991" y="52652"/>
                  </a:lnTo>
                  <a:cubicBezTo>
                    <a:pt x="88942" y="54080"/>
                    <a:pt x="82370" y="56938"/>
                    <a:pt x="76465" y="60748"/>
                  </a:cubicBezTo>
                  <a:lnTo>
                    <a:pt x="52081" y="36364"/>
                  </a:lnTo>
                  <a:cubicBezTo>
                    <a:pt x="47413" y="31697"/>
                    <a:pt x="39793" y="32078"/>
                    <a:pt x="35507" y="37317"/>
                  </a:cubicBezTo>
                  <a:cubicBezTo>
                    <a:pt x="31982" y="41793"/>
                    <a:pt x="32554" y="48270"/>
                    <a:pt x="36555" y="52271"/>
                  </a:cubicBezTo>
                  <a:lnTo>
                    <a:pt x="60748" y="76464"/>
                  </a:lnTo>
                  <a:cubicBezTo>
                    <a:pt x="56843" y="82274"/>
                    <a:pt x="54080" y="88847"/>
                    <a:pt x="52652" y="95990"/>
                  </a:cubicBezTo>
                  <a:lnTo>
                    <a:pt x="18552" y="95990"/>
                  </a:lnTo>
                  <a:cubicBezTo>
                    <a:pt x="12838" y="95990"/>
                    <a:pt x="7884" y="100181"/>
                    <a:pt x="7218" y="105801"/>
                  </a:cubicBezTo>
                  <a:cubicBezTo>
                    <a:pt x="6455" y="112469"/>
                    <a:pt x="11694" y="118184"/>
                    <a:pt x="18266" y="118184"/>
                  </a:cubicBezTo>
                  <a:lnTo>
                    <a:pt x="52652" y="118184"/>
                  </a:lnTo>
                  <a:cubicBezTo>
                    <a:pt x="54080" y="125232"/>
                    <a:pt x="56938" y="131804"/>
                    <a:pt x="60748" y="137710"/>
                  </a:cubicBezTo>
                  <a:lnTo>
                    <a:pt x="36555" y="161904"/>
                  </a:lnTo>
                  <a:cubicBezTo>
                    <a:pt x="32554" y="165904"/>
                    <a:pt x="31982" y="172381"/>
                    <a:pt x="35507" y="176858"/>
                  </a:cubicBezTo>
                  <a:cubicBezTo>
                    <a:pt x="39698" y="182096"/>
                    <a:pt x="47413" y="182478"/>
                    <a:pt x="52081" y="177810"/>
                  </a:cubicBezTo>
                  <a:lnTo>
                    <a:pt x="76465" y="153426"/>
                  </a:lnTo>
                  <a:cubicBezTo>
                    <a:pt x="82275" y="157331"/>
                    <a:pt x="88847" y="160094"/>
                    <a:pt x="95991" y="161522"/>
                  </a:cubicBezTo>
                  <a:lnTo>
                    <a:pt x="95991" y="195622"/>
                  </a:lnTo>
                  <a:cubicBezTo>
                    <a:pt x="95991" y="201337"/>
                    <a:pt x="100182" y="206290"/>
                    <a:pt x="105801" y="206957"/>
                  </a:cubicBezTo>
                  <a:cubicBezTo>
                    <a:pt x="112469" y="207719"/>
                    <a:pt x="118184" y="202480"/>
                    <a:pt x="118184" y="195908"/>
                  </a:cubicBezTo>
                  <a:lnTo>
                    <a:pt x="118184" y="161522"/>
                  </a:lnTo>
                  <a:cubicBezTo>
                    <a:pt x="125232" y="160094"/>
                    <a:pt x="131805" y="157236"/>
                    <a:pt x="137710" y="153426"/>
                  </a:cubicBezTo>
                  <a:lnTo>
                    <a:pt x="162094" y="177810"/>
                  </a:lnTo>
                  <a:cubicBezTo>
                    <a:pt x="166761" y="182478"/>
                    <a:pt x="174381" y="182096"/>
                    <a:pt x="178668" y="176858"/>
                  </a:cubicBezTo>
                  <a:cubicBezTo>
                    <a:pt x="182192" y="172381"/>
                    <a:pt x="181620" y="165904"/>
                    <a:pt x="177620" y="161904"/>
                  </a:cubicBezTo>
                  <a:lnTo>
                    <a:pt x="153426" y="137710"/>
                  </a:lnTo>
                  <a:cubicBezTo>
                    <a:pt x="157332" y="131900"/>
                    <a:pt x="160094" y="125328"/>
                    <a:pt x="161523" y="118184"/>
                  </a:cubicBezTo>
                  <a:lnTo>
                    <a:pt x="195908" y="118184"/>
                  </a:lnTo>
                  <a:cubicBezTo>
                    <a:pt x="202480" y="118184"/>
                    <a:pt x="207719" y="112469"/>
                    <a:pt x="206957" y="105801"/>
                  </a:cubicBezTo>
                  <a:cubicBezTo>
                    <a:pt x="206290" y="100181"/>
                    <a:pt x="201337" y="95990"/>
                    <a:pt x="195622" y="95990"/>
                  </a:cubicBezTo>
                  <a:close/>
                  <a:moveTo>
                    <a:pt x="107421" y="140472"/>
                  </a:moveTo>
                  <a:cubicBezTo>
                    <a:pt x="89038" y="140472"/>
                    <a:pt x="74083" y="125518"/>
                    <a:pt x="74083" y="107135"/>
                  </a:cubicBezTo>
                  <a:cubicBezTo>
                    <a:pt x="74083" y="88752"/>
                    <a:pt x="89038" y="73797"/>
                    <a:pt x="107421" y="73797"/>
                  </a:cubicBezTo>
                  <a:cubicBezTo>
                    <a:pt x="125804" y="73797"/>
                    <a:pt x="140758" y="88752"/>
                    <a:pt x="140758" y="107135"/>
                  </a:cubicBezTo>
                  <a:cubicBezTo>
                    <a:pt x="140758" y="125518"/>
                    <a:pt x="125804" y="140472"/>
                    <a:pt x="107421" y="1404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55"/>
            <p:cNvSpPr/>
            <p:nvPr/>
          </p:nvSpPr>
          <p:spPr>
            <a:xfrm>
              <a:off x="5544916" y="4358185"/>
              <a:ext cx="76200" cy="209550"/>
            </a:xfrm>
            <a:custGeom>
              <a:avLst/>
              <a:gdLst/>
              <a:ahLst/>
              <a:cxnLst/>
              <a:rect l="l" t="t" r="r" b="b"/>
              <a:pathLst>
                <a:path w="76200" h="209550" extrusionOk="0">
                  <a:moveTo>
                    <a:pt x="29390" y="18552"/>
                  </a:moveTo>
                  <a:lnTo>
                    <a:pt x="29390" y="143044"/>
                  </a:lnTo>
                  <a:cubicBezTo>
                    <a:pt x="15865" y="147807"/>
                    <a:pt x="6340" y="161046"/>
                    <a:pt x="7197" y="176382"/>
                  </a:cubicBezTo>
                  <a:cubicBezTo>
                    <a:pt x="8150" y="193336"/>
                    <a:pt x="22056" y="207052"/>
                    <a:pt x="39106" y="207719"/>
                  </a:cubicBezTo>
                  <a:cubicBezTo>
                    <a:pt x="58061" y="208481"/>
                    <a:pt x="73777" y="193241"/>
                    <a:pt x="73777" y="174477"/>
                  </a:cubicBezTo>
                  <a:cubicBezTo>
                    <a:pt x="73777" y="159999"/>
                    <a:pt x="64538" y="147711"/>
                    <a:pt x="51584" y="143044"/>
                  </a:cubicBezTo>
                  <a:lnTo>
                    <a:pt x="51584" y="18267"/>
                  </a:lnTo>
                  <a:cubicBezTo>
                    <a:pt x="51584" y="11694"/>
                    <a:pt x="45869" y="6456"/>
                    <a:pt x="39201" y="7218"/>
                  </a:cubicBezTo>
                  <a:cubicBezTo>
                    <a:pt x="33581" y="7884"/>
                    <a:pt x="29390" y="12837"/>
                    <a:pt x="29390" y="18552"/>
                  </a:cubicBezTo>
                  <a:close/>
                  <a:moveTo>
                    <a:pt x="40821" y="185526"/>
                  </a:moveTo>
                  <a:cubicBezTo>
                    <a:pt x="34725" y="185526"/>
                    <a:pt x="29676" y="180573"/>
                    <a:pt x="29676" y="174381"/>
                  </a:cubicBezTo>
                  <a:cubicBezTo>
                    <a:pt x="29676" y="168190"/>
                    <a:pt x="34629" y="163237"/>
                    <a:pt x="40821" y="163237"/>
                  </a:cubicBezTo>
                  <a:cubicBezTo>
                    <a:pt x="47012" y="163237"/>
                    <a:pt x="51965" y="168190"/>
                    <a:pt x="51965" y="174381"/>
                  </a:cubicBezTo>
                  <a:cubicBezTo>
                    <a:pt x="51965" y="180573"/>
                    <a:pt x="47012" y="185526"/>
                    <a:pt x="40821" y="1855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55"/>
            <p:cNvSpPr/>
            <p:nvPr/>
          </p:nvSpPr>
          <p:spPr>
            <a:xfrm>
              <a:off x="5500626" y="4224300"/>
              <a:ext cx="161925" cy="390525"/>
            </a:xfrm>
            <a:custGeom>
              <a:avLst/>
              <a:gdLst/>
              <a:ahLst/>
              <a:cxnLst/>
              <a:rect l="l" t="t" r="r" b="b"/>
              <a:pathLst>
                <a:path w="161925" h="390525" extrusionOk="0">
                  <a:moveTo>
                    <a:pt x="140260" y="62617"/>
                  </a:moveTo>
                  <a:cubicBezTo>
                    <a:pt x="140260" y="31375"/>
                    <a:pt x="114257" y="6038"/>
                    <a:pt x="82730" y="7181"/>
                  </a:cubicBezTo>
                  <a:cubicBezTo>
                    <a:pt x="52726" y="8229"/>
                    <a:pt x="29295" y="33375"/>
                    <a:pt x="29295" y="63378"/>
                  </a:cubicBezTo>
                  <a:lnTo>
                    <a:pt x="29295" y="254355"/>
                  </a:lnTo>
                  <a:cubicBezTo>
                    <a:pt x="11768" y="272262"/>
                    <a:pt x="3958" y="297217"/>
                    <a:pt x="8339" y="322173"/>
                  </a:cubicBezTo>
                  <a:cubicBezTo>
                    <a:pt x="13864" y="353701"/>
                    <a:pt x="39581" y="379513"/>
                    <a:pt x="71014" y="384943"/>
                  </a:cubicBezTo>
                  <a:cubicBezTo>
                    <a:pt x="75586" y="385704"/>
                    <a:pt x="80158" y="386085"/>
                    <a:pt x="84730" y="386085"/>
                  </a:cubicBezTo>
                  <a:cubicBezTo>
                    <a:pt x="128069" y="386085"/>
                    <a:pt x="162549" y="351129"/>
                    <a:pt x="162549" y="308361"/>
                  </a:cubicBezTo>
                  <a:cubicBezTo>
                    <a:pt x="162549" y="288264"/>
                    <a:pt x="154548" y="268833"/>
                    <a:pt x="140356" y="254355"/>
                  </a:cubicBezTo>
                  <a:lnTo>
                    <a:pt x="140356" y="62617"/>
                  </a:lnTo>
                  <a:close/>
                  <a:moveTo>
                    <a:pt x="74729" y="362940"/>
                  </a:moveTo>
                  <a:cubicBezTo>
                    <a:pt x="52440" y="359034"/>
                    <a:pt x="34057" y="340651"/>
                    <a:pt x="30152" y="318268"/>
                  </a:cubicBezTo>
                  <a:cubicBezTo>
                    <a:pt x="26818" y="299027"/>
                    <a:pt x="33200" y="280453"/>
                    <a:pt x="47773" y="267309"/>
                  </a:cubicBezTo>
                  <a:cubicBezTo>
                    <a:pt x="50154" y="265213"/>
                    <a:pt x="51488" y="262165"/>
                    <a:pt x="51488" y="259022"/>
                  </a:cubicBezTo>
                  <a:lnTo>
                    <a:pt x="51488" y="63188"/>
                  </a:lnTo>
                  <a:cubicBezTo>
                    <a:pt x="51488" y="45852"/>
                    <a:pt x="65585" y="30327"/>
                    <a:pt x="82920" y="29374"/>
                  </a:cubicBezTo>
                  <a:cubicBezTo>
                    <a:pt x="102161" y="28326"/>
                    <a:pt x="118067" y="43662"/>
                    <a:pt x="118067" y="62617"/>
                  </a:cubicBezTo>
                  <a:lnTo>
                    <a:pt x="118067" y="96621"/>
                  </a:lnTo>
                  <a:lnTo>
                    <a:pt x="107304" y="96621"/>
                  </a:lnTo>
                  <a:cubicBezTo>
                    <a:pt x="101589" y="96621"/>
                    <a:pt x="96636" y="100812"/>
                    <a:pt x="95970" y="106432"/>
                  </a:cubicBezTo>
                  <a:cubicBezTo>
                    <a:pt x="95207" y="113099"/>
                    <a:pt x="100446" y="118814"/>
                    <a:pt x="107018" y="118814"/>
                  </a:cubicBezTo>
                  <a:lnTo>
                    <a:pt x="118163" y="118814"/>
                  </a:lnTo>
                  <a:lnTo>
                    <a:pt x="118163" y="141007"/>
                  </a:lnTo>
                  <a:lnTo>
                    <a:pt x="107399" y="141007"/>
                  </a:lnTo>
                  <a:cubicBezTo>
                    <a:pt x="101684" y="141007"/>
                    <a:pt x="96731" y="145198"/>
                    <a:pt x="96065" y="150818"/>
                  </a:cubicBezTo>
                  <a:cubicBezTo>
                    <a:pt x="95303" y="157485"/>
                    <a:pt x="100541" y="163201"/>
                    <a:pt x="107114" y="163201"/>
                  </a:cubicBezTo>
                  <a:lnTo>
                    <a:pt x="118258" y="163201"/>
                  </a:lnTo>
                  <a:lnTo>
                    <a:pt x="118258" y="185394"/>
                  </a:lnTo>
                  <a:lnTo>
                    <a:pt x="107495" y="185394"/>
                  </a:lnTo>
                  <a:cubicBezTo>
                    <a:pt x="101780" y="185394"/>
                    <a:pt x="96827" y="189585"/>
                    <a:pt x="96160" y="195204"/>
                  </a:cubicBezTo>
                  <a:cubicBezTo>
                    <a:pt x="95398" y="201872"/>
                    <a:pt x="100637" y="207587"/>
                    <a:pt x="107209" y="207587"/>
                  </a:cubicBezTo>
                  <a:lnTo>
                    <a:pt x="118353" y="207587"/>
                  </a:lnTo>
                  <a:lnTo>
                    <a:pt x="118353" y="229780"/>
                  </a:lnTo>
                  <a:lnTo>
                    <a:pt x="107590" y="229780"/>
                  </a:lnTo>
                  <a:cubicBezTo>
                    <a:pt x="101875" y="229780"/>
                    <a:pt x="96922" y="233971"/>
                    <a:pt x="96255" y="239591"/>
                  </a:cubicBezTo>
                  <a:cubicBezTo>
                    <a:pt x="95493" y="246259"/>
                    <a:pt x="100732" y="251974"/>
                    <a:pt x="107304" y="251974"/>
                  </a:cubicBezTo>
                  <a:lnTo>
                    <a:pt x="118448" y="251974"/>
                  </a:lnTo>
                  <a:lnTo>
                    <a:pt x="118448" y="258927"/>
                  </a:lnTo>
                  <a:cubicBezTo>
                    <a:pt x="118448" y="262070"/>
                    <a:pt x="119782" y="265023"/>
                    <a:pt x="122163" y="267213"/>
                  </a:cubicBezTo>
                  <a:cubicBezTo>
                    <a:pt x="134070" y="277977"/>
                    <a:pt x="140737" y="292550"/>
                    <a:pt x="140737" y="308266"/>
                  </a:cubicBezTo>
                  <a:cubicBezTo>
                    <a:pt x="140260" y="341794"/>
                    <a:pt x="110352" y="369131"/>
                    <a:pt x="74729" y="3629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0" name="Google Shape;1630;p55"/>
          <p:cNvGrpSpPr/>
          <p:nvPr/>
        </p:nvGrpSpPr>
        <p:grpSpPr>
          <a:xfrm>
            <a:off x="8162630" y="4236870"/>
            <a:ext cx="390525" cy="388615"/>
            <a:chOff x="8162630" y="4236869"/>
            <a:chExt cx="390525" cy="388615"/>
          </a:xfrm>
          <a:solidFill>
            <a:srgbClr val="027794"/>
          </a:solidFill>
        </p:grpSpPr>
        <p:sp>
          <p:nvSpPr>
            <p:cNvPr id="1631" name="Google Shape;1631;p55"/>
            <p:cNvSpPr/>
            <p:nvPr/>
          </p:nvSpPr>
          <p:spPr>
            <a:xfrm>
              <a:off x="8230026" y="4236869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 extrusionOk="0">
                  <a:moveTo>
                    <a:pt x="21758" y="92243"/>
                  </a:moveTo>
                  <a:cubicBezTo>
                    <a:pt x="27378" y="120151"/>
                    <a:pt x="52048" y="140440"/>
                    <a:pt x="80528" y="140440"/>
                  </a:cubicBezTo>
                  <a:cubicBezTo>
                    <a:pt x="93005" y="140440"/>
                    <a:pt x="104625" y="136534"/>
                    <a:pt x="114246" y="129962"/>
                  </a:cubicBezTo>
                  <a:lnTo>
                    <a:pt x="143678" y="159394"/>
                  </a:lnTo>
                  <a:cubicBezTo>
                    <a:pt x="148059" y="163776"/>
                    <a:pt x="155013" y="163776"/>
                    <a:pt x="159394" y="159394"/>
                  </a:cubicBezTo>
                  <a:cubicBezTo>
                    <a:pt x="163776" y="155013"/>
                    <a:pt x="163776" y="148060"/>
                    <a:pt x="159394" y="143678"/>
                  </a:cubicBezTo>
                  <a:lnTo>
                    <a:pt x="129962" y="114246"/>
                  </a:lnTo>
                  <a:cubicBezTo>
                    <a:pt x="136535" y="104626"/>
                    <a:pt x="140440" y="93005"/>
                    <a:pt x="140440" y="80527"/>
                  </a:cubicBezTo>
                  <a:cubicBezTo>
                    <a:pt x="140440" y="52048"/>
                    <a:pt x="120151" y="27378"/>
                    <a:pt x="92243" y="21758"/>
                  </a:cubicBezTo>
                  <a:lnTo>
                    <a:pt x="20425" y="7375"/>
                  </a:lnTo>
                  <a:cubicBezTo>
                    <a:pt x="16805" y="6614"/>
                    <a:pt x="12995" y="7757"/>
                    <a:pt x="10424" y="10424"/>
                  </a:cubicBezTo>
                  <a:cubicBezTo>
                    <a:pt x="7756" y="13090"/>
                    <a:pt x="6613" y="16805"/>
                    <a:pt x="7376" y="20425"/>
                  </a:cubicBezTo>
                  <a:lnTo>
                    <a:pt x="21758" y="92243"/>
                  </a:lnTo>
                  <a:close/>
                  <a:moveTo>
                    <a:pt x="87957" y="43571"/>
                  </a:moveTo>
                  <a:cubicBezTo>
                    <a:pt x="105483" y="47095"/>
                    <a:pt x="118247" y="62621"/>
                    <a:pt x="118247" y="80527"/>
                  </a:cubicBezTo>
                  <a:cubicBezTo>
                    <a:pt x="118247" y="86909"/>
                    <a:pt x="116627" y="92910"/>
                    <a:pt x="113865" y="98149"/>
                  </a:cubicBezTo>
                  <a:lnTo>
                    <a:pt x="92815" y="77099"/>
                  </a:lnTo>
                  <a:cubicBezTo>
                    <a:pt x="88433" y="72717"/>
                    <a:pt x="81480" y="72717"/>
                    <a:pt x="77099" y="77099"/>
                  </a:cubicBezTo>
                  <a:cubicBezTo>
                    <a:pt x="72717" y="81480"/>
                    <a:pt x="72717" y="88433"/>
                    <a:pt x="77099" y="92815"/>
                  </a:cubicBezTo>
                  <a:lnTo>
                    <a:pt x="98149" y="113865"/>
                  </a:lnTo>
                  <a:cubicBezTo>
                    <a:pt x="92910" y="116627"/>
                    <a:pt x="86909" y="118247"/>
                    <a:pt x="80528" y="118247"/>
                  </a:cubicBezTo>
                  <a:cubicBezTo>
                    <a:pt x="62620" y="118247"/>
                    <a:pt x="47095" y="105483"/>
                    <a:pt x="43570" y="87957"/>
                  </a:cubicBezTo>
                  <a:lnTo>
                    <a:pt x="32522" y="32522"/>
                  </a:lnTo>
                  <a:lnTo>
                    <a:pt x="87957" y="435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55"/>
            <p:cNvSpPr/>
            <p:nvPr/>
          </p:nvSpPr>
          <p:spPr>
            <a:xfrm>
              <a:off x="8408423" y="4482609"/>
              <a:ext cx="142875" cy="142875"/>
            </a:xfrm>
            <a:custGeom>
              <a:avLst/>
              <a:gdLst/>
              <a:ahLst/>
              <a:cxnLst/>
              <a:rect l="l" t="t" r="r" b="b"/>
              <a:pathLst>
                <a:path w="142875" h="142875" extrusionOk="0">
                  <a:moveTo>
                    <a:pt x="126635" y="7476"/>
                  </a:moveTo>
                  <a:lnTo>
                    <a:pt x="66151" y="22620"/>
                  </a:lnTo>
                  <a:cubicBezTo>
                    <a:pt x="44530" y="28050"/>
                    <a:pt x="29385" y="47385"/>
                    <a:pt x="29385" y="69674"/>
                  </a:cubicBezTo>
                  <a:cubicBezTo>
                    <a:pt x="29385" y="79008"/>
                    <a:pt x="32052" y="87771"/>
                    <a:pt x="36624" y="95201"/>
                  </a:cubicBezTo>
                  <a:lnTo>
                    <a:pt x="10430" y="121394"/>
                  </a:lnTo>
                  <a:cubicBezTo>
                    <a:pt x="6048" y="125776"/>
                    <a:pt x="6048" y="132729"/>
                    <a:pt x="10430" y="137111"/>
                  </a:cubicBezTo>
                  <a:cubicBezTo>
                    <a:pt x="14812" y="141492"/>
                    <a:pt x="21765" y="141492"/>
                    <a:pt x="26147" y="137111"/>
                  </a:cubicBezTo>
                  <a:lnTo>
                    <a:pt x="52340" y="110917"/>
                  </a:lnTo>
                  <a:cubicBezTo>
                    <a:pt x="59769" y="115489"/>
                    <a:pt x="68532" y="118156"/>
                    <a:pt x="77867" y="118156"/>
                  </a:cubicBezTo>
                  <a:cubicBezTo>
                    <a:pt x="100155" y="118156"/>
                    <a:pt x="119491" y="103011"/>
                    <a:pt x="124921" y="81390"/>
                  </a:cubicBezTo>
                  <a:lnTo>
                    <a:pt x="140065" y="20906"/>
                  </a:lnTo>
                  <a:cubicBezTo>
                    <a:pt x="141018" y="17096"/>
                    <a:pt x="139875" y="13095"/>
                    <a:pt x="137112" y="10333"/>
                  </a:cubicBezTo>
                  <a:cubicBezTo>
                    <a:pt x="134350" y="7666"/>
                    <a:pt x="130350" y="6523"/>
                    <a:pt x="126635" y="7476"/>
                  </a:cubicBezTo>
                  <a:close/>
                  <a:moveTo>
                    <a:pt x="103394" y="76056"/>
                  </a:moveTo>
                  <a:cubicBezTo>
                    <a:pt x="100441" y="87771"/>
                    <a:pt x="89964" y="95963"/>
                    <a:pt x="77867" y="95963"/>
                  </a:cubicBezTo>
                  <a:cubicBezTo>
                    <a:pt x="74724" y="95963"/>
                    <a:pt x="71676" y="95391"/>
                    <a:pt x="68818" y="94343"/>
                  </a:cubicBezTo>
                  <a:lnTo>
                    <a:pt x="81582" y="81580"/>
                  </a:lnTo>
                  <a:cubicBezTo>
                    <a:pt x="85963" y="77199"/>
                    <a:pt x="85963" y="70245"/>
                    <a:pt x="81582" y="65864"/>
                  </a:cubicBezTo>
                  <a:cubicBezTo>
                    <a:pt x="77200" y="61482"/>
                    <a:pt x="70247" y="61482"/>
                    <a:pt x="65866" y="65864"/>
                  </a:cubicBezTo>
                  <a:lnTo>
                    <a:pt x="53102" y="78627"/>
                  </a:lnTo>
                  <a:cubicBezTo>
                    <a:pt x="52054" y="75770"/>
                    <a:pt x="51483" y="72817"/>
                    <a:pt x="51483" y="69579"/>
                  </a:cubicBezTo>
                  <a:cubicBezTo>
                    <a:pt x="51483" y="57482"/>
                    <a:pt x="59674" y="47004"/>
                    <a:pt x="71390" y="44051"/>
                  </a:cubicBezTo>
                  <a:lnTo>
                    <a:pt x="113967" y="33384"/>
                  </a:lnTo>
                  <a:lnTo>
                    <a:pt x="103394" y="760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55"/>
            <p:cNvSpPr/>
            <p:nvPr/>
          </p:nvSpPr>
          <p:spPr>
            <a:xfrm>
              <a:off x="8162630" y="4282154"/>
              <a:ext cx="390525" cy="161925"/>
            </a:xfrm>
            <a:custGeom>
              <a:avLst/>
              <a:gdLst/>
              <a:ahLst/>
              <a:cxnLst/>
              <a:rect l="l" t="t" r="r" b="b"/>
              <a:pathLst>
                <a:path w="390525" h="161925" extrusionOk="0">
                  <a:moveTo>
                    <a:pt x="18384" y="162496"/>
                  </a:moveTo>
                  <a:lnTo>
                    <a:pt x="297371" y="162496"/>
                  </a:lnTo>
                  <a:cubicBezTo>
                    <a:pt x="346329" y="162496"/>
                    <a:pt x="386144" y="122682"/>
                    <a:pt x="386144" y="73723"/>
                  </a:cubicBezTo>
                  <a:cubicBezTo>
                    <a:pt x="386144" y="36957"/>
                    <a:pt x="356235" y="7144"/>
                    <a:pt x="319564" y="7144"/>
                  </a:cubicBezTo>
                  <a:cubicBezTo>
                    <a:pt x="282893" y="7144"/>
                    <a:pt x="252984" y="37052"/>
                    <a:pt x="252984" y="73723"/>
                  </a:cubicBezTo>
                  <a:cubicBezTo>
                    <a:pt x="252984" y="98203"/>
                    <a:pt x="272891" y="118110"/>
                    <a:pt x="297371" y="118110"/>
                  </a:cubicBezTo>
                  <a:cubicBezTo>
                    <a:pt x="321850" y="118110"/>
                    <a:pt x="341757" y="98203"/>
                    <a:pt x="341757" y="73723"/>
                  </a:cubicBezTo>
                  <a:cubicBezTo>
                    <a:pt x="341757" y="67628"/>
                    <a:pt x="336804" y="62579"/>
                    <a:pt x="330613" y="62579"/>
                  </a:cubicBezTo>
                  <a:cubicBezTo>
                    <a:pt x="324421" y="62579"/>
                    <a:pt x="319469" y="67532"/>
                    <a:pt x="319469" y="73723"/>
                  </a:cubicBezTo>
                  <a:cubicBezTo>
                    <a:pt x="319469" y="86011"/>
                    <a:pt x="309468" y="95917"/>
                    <a:pt x="297275" y="95917"/>
                  </a:cubicBezTo>
                  <a:cubicBezTo>
                    <a:pt x="284988" y="95917"/>
                    <a:pt x="275082" y="85915"/>
                    <a:pt x="275082" y="73723"/>
                  </a:cubicBezTo>
                  <a:cubicBezTo>
                    <a:pt x="275082" y="49244"/>
                    <a:pt x="294990" y="29337"/>
                    <a:pt x="319469" y="29337"/>
                  </a:cubicBezTo>
                  <a:cubicBezTo>
                    <a:pt x="343948" y="29337"/>
                    <a:pt x="363855" y="49244"/>
                    <a:pt x="363855" y="73723"/>
                  </a:cubicBezTo>
                  <a:cubicBezTo>
                    <a:pt x="363855" y="110490"/>
                    <a:pt x="333946" y="140303"/>
                    <a:pt x="297275" y="140303"/>
                  </a:cubicBezTo>
                  <a:lnTo>
                    <a:pt x="18288" y="140303"/>
                  </a:lnTo>
                  <a:cubicBezTo>
                    <a:pt x="12192" y="140303"/>
                    <a:pt x="7144" y="145256"/>
                    <a:pt x="7144" y="151447"/>
                  </a:cubicBezTo>
                  <a:cubicBezTo>
                    <a:pt x="7144" y="157639"/>
                    <a:pt x="12192" y="162496"/>
                    <a:pt x="18384" y="1624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55"/>
            <p:cNvSpPr/>
            <p:nvPr/>
          </p:nvSpPr>
          <p:spPr>
            <a:xfrm>
              <a:off x="8162725" y="4459700"/>
              <a:ext cx="257175" cy="142875"/>
            </a:xfrm>
            <a:custGeom>
              <a:avLst/>
              <a:gdLst/>
              <a:ahLst/>
              <a:cxnLst/>
              <a:rect l="l" t="t" r="r" b="b"/>
              <a:pathLst>
                <a:path w="257175" h="142875" extrusionOk="0">
                  <a:moveTo>
                    <a:pt x="17440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4403" y="29432"/>
                  </a:lnTo>
                  <a:cubicBezTo>
                    <a:pt x="204978" y="29432"/>
                    <a:pt x="229934" y="54293"/>
                    <a:pt x="229934" y="84963"/>
                  </a:cubicBezTo>
                  <a:cubicBezTo>
                    <a:pt x="229934" y="103346"/>
                    <a:pt x="214979" y="118301"/>
                    <a:pt x="196596" y="118301"/>
                  </a:cubicBezTo>
                  <a:cubicBezTo>
                    <a:pt x="178213" y="118301"/>
                    <a:pt x="163259" y="103346"/>
                    <a:pt x="163259" y="84963"/>
                  </a:cubicBezTo>
                  <a:cubicBezTo>
                    <a:pt x="163259" y="78867"/>
                    <a:pt x="168212" y="73819"/>
                    <a:pt x="174403" y="73819"/>
                  </a:cubicBezTo>
                  <a:cubicBezTo>
                    <a:pt x="180499" y="73819"/>
                    <a:pt x="185547" y="78772"/>
                    <a:pt x="185547" y="84963"/>
                  </a:cubicBezTo>
                  <a:cubicBezTo>
                    <a:pt x="185547" y="91059"/>
                    <a:pt x="190500" y="96107"/>
                    <a:pt x="196691" y="96107"/>
                  </a:cubicBezTo>
                  <a:cubicBezTo>
                    <a:pt x="202882" y="96107"/>
                    <a:pt x="207836" y="91154"/>
                    <a:pt x="207836" y="84963"/>
                  </a:cubicBezTo>
                  <a:cubicBezTo>
                    <a:pt x="207836" y="66580"/>
                    <a:pt x="192881" y="51626"/>
                    <a:pt x="174498" y="51626"/>
                  </a:cubicBezTo>
                  <a:cubicBezTo>
                    <a:pt x="156115" y="51626"/>
                    <a:pt x="141161" y="66580"/>
                    <a:pt x="141161" y="84963"/>
                  </a:cubicBezTo>
                  <a:cubicBezTo>
                    <a:pt x="141161" y="115538"/>
                    <a:pt x="166021" y="140494"/>
                    <a:pt x="196691" y="140494"/>
                  </a:cubicBezTo>
                  <a:cubicBezTo>
                    <a:pt x="227362" y="140494"/>
                    <a:pt x="252222" y="115634"/>
                    <a:pt x="252222" y="84963"/>
                  </a:cubicBezTo>
                  <a:cubicBezTo>
                    <a:pt x="252127" y="42005"/>
                    <a:pt x="217265" y="7144"/>
                    <a:pt x="174403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55"/>
            <p:cNvSpPr/>
            <p:nvPr/>
          </p:nvSpPr>
          <p:spPr>
            <a:xfrm>
              <a:off x="8162725" y="4370832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18288" y="29432"/>
                  </a:moveTo>
                  <a:lnTo>
                    <a:pt x="85630" y="29432"/>
                  </a:lnTo>
                  <a:cubicBezTo>
                    <a:pt x="91726" y="29432"/>
                    <a:pt x="96774" y="24479"/>
                    <a:pt x="96774" y="18288"/>
                  </a:cubicBezTo>
                  <a:cubicBezTo>
                    <a:pt x="96774" y="12097"/>
                    <a:pt x="91821" y="7144"/>
                    <a:pt x="85630" y="7144"/>
                  </a:cubicBez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55"/>
            <p:cNvSpPr/>
            <p:nvPr/>
          </p:nvSpPr>
          <p:spPr>
            <a:xfrm>
              <a:off x="8162725" y="4526280"/>
              <a:ext cx="123825" cy="28575"/>
            </a:xfrm>
            <a:custGeom>
              <a:avLst/>
              <a:gdLst/>
              <a:ahLst/>
              <a:cxnLst/>
              <a:rect l="l" t="t" r="r" b="b"/>
              <a:pathLst>
                <a:path w="123825" h="28575" extrusionOk="0">
                  <a:moveTo>
                    <a:pt x="107823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07823" y="29432"/>
                  </a:lnTo>
                  <a:cubicBezTo>
                    <a:pt x="113919" y="29432"/>
                    <a:pt x="118967" y="24479"/>
                    <a:pt x="118967" y="18288"/>
                  </a:cubicBezTo>
                  <a:cubicBezTo>
                    <a:pt x="118967" y="12097"/>
                    <a:pt x="113919" y="7144"/>
                    <a:pt x="107823" y="7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7" name="Google Shape;1637;p55"/>
          <p:cNvGrpSpPr/>
          <p:nvPr/>
        </p:nvGrpSpPr>
        <p:grpSpPr>
          <a:xfrm>
            <a:off x="6812462" y="2905696"/>
            <a:ext cx="390525" cy="390525"/>
            <a:chOff x="6812461" y="2905696"/>
            <a:chExt cx="390525" cy="390525"/>
          </a:xfrm>
          <a:solidFill>
            <a:srgbClr val="027794"/>
          </a:solidFill>
        </p:grpSpPr>
        <p:sp>
          <p:nvSpPr>
            <p:cNvPr id="1638" name="Google Shape;1638;p55"/>
            <p:cNvSpPr/>
            <p:nvPr/>
          </p:nvSpPr>
          <p:spPr>
            <a:xfrm>
              <a:off x="6812461" y="290569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41567" y="170021"/>
                  </a:moveTo>
                  <a:cubicBezTo>
                    <a:pt x="339662" y="79820"/>
                    <a:pt x="264605" y="7144"/>
                    <a:pt x="173641" y="7144"/>
                  </a:cubicBezTo>
                  <a:cubicBezTo>
                    <a:pt x="81629" y="7144"/>
                    <a:pt x="7144" y="81629"/>
                    <a:pt x="7144" y="173641"/>
                  </a:cubicBezTo>
                  <a:cubicBezTo>
                    <a:pt x="7144" y="265652"/>
                    <a:pt x="81629" y="340138"/>
                    <a:pt x="173641" y="340138"/>
                  </a:cubicBezTo>
                  <a:cubicBezTo>
                    <a:pt x="204978" y="340138"/>
                    <a:pt x="235839" y="331565"/>
                    <a:pt x="261938" y="315754"/>
                  </a:cubicBezTo>
                  <a:lnTo>
                    <a:pt x="298704" y="380429"/>
                  </a:lnTo>
                  <a:cubicBezTo>
                    <a:pt x="302990" y="387858"/>
                    <a:pt x="313754" y="387858"/>
                    <a:pt x="318040" y="380429"/>
                  </a:cubicBezTo>
                  <a:lnTo>
                    <a:pt x="376809" y="277082"/>
                  </a:lnTo>
                  <a:cubicBezTo>
                    <a:pt x="376809" y="276987"/>
                    <a:pt x="376904" y="276892"/>
                    <a:pt x="376904" y="276796"/>
                  </a:cubicBezTo>
                  <a:cubicBezTo>
                    <a:pt x="382905" y="265557"/>
                    <a:pt x="386049" y="252889"/>
                    <a:pt x="386049" y="240125"/>
                  </a:cubicBezTo>
                  <a:cubicBezTo>
                    <a:pt x="386049" y="209359"/>
                    <a:pt x="367855" y="182499"/>
                    <a:pt x="341567" y="170021"/>
                  </a:cubicBezTo>
                  <a:close/>
                  <a:moveTo>
                    <a:pt x="120205" y="39624"/>
                  </a:moveTo>
                  <a:cubicBezTo>
                    <a:pt x="108585" y="55912"/>
                    <a:pt x="100394" y="75819"/>
                    <a:pt x="94965" y="95059"/>
                  </a:cubicBezTo>
                  <a:cubicBezTo>
                    <a:pt x="75819" y="100394"/>
                    <a:pt x="55817" y="108585"/>
                    <a:pt x="39529" y="120301"/>
                  </a:cubicBezTo>
                  <a:cubicBezTo>
                    <a:pt x="54197" y="83534"/>
                    <a:pt x="83534" y="54292"/>
                    <a:pt x="120205" y="39624"/>
                  </a:cubicBezTo>
                  <a:close/>
                  <a:moveTo>
                    <a:pt x="89440" y="120015"/>
                  </a:moveTo>
                  <a:cubicBezTo>
                    <a:pt x="87059" y="133636"/>
                    <a:pt x="85535" y="147923"/>
                    <a:pt x="85059" y="162592"/>
                  </a:cubicBezTo>
                  <a:lnTo>
                    <a:pt x="31623" y="162592"/>
                  </a:lnTo>
                  <a:cubicBezTo>
                    <a:pt x="40005" y="141637"/>
                    <a:pt x="68009" y="127445"/>
                    <a:pt x="89440" y="120015"/>
                  </a:cubicBezTo>
                  <a:close/>
                  <a:moveTo>
                    <a:pt x="85059" y="184785"/>
                  </a:moveTo>
                  <a:cubicBezTo>
                    <a:pt x="85535" y="199454"/>
                    <a:pt x="87059" y="213741"/>
                    <a:pt x="89440" y="227362"/>
                  </a:cubicBezTo>
                  <a:cubicBezTo>
                    <a:pt x="68009" y="219932"/>
                    <a:pt x="40005" y="205835"/>
                    <a:pt x="31623" y="184785"/>
                  </a:cubicBezTo>
                  <a:lnTo>
                    <a:pt x="85059" y="184785"/>
                  </a:lnTo>
                  <a:close/>
                  <a:moveTo>
                    <a:pt x="39529" y="227076"/>
                  </a:moveTo>
                  <a:cubicBezTo>
                    <a:pt x="55817" y="238792"/>
                    <a:pt x="75819" y="246888"/>
                    <a:pt x="94965" y="252317"/>
                  </a:cubicBezTo>
                  <a:cubicBezTo>
                    <a:pt x="100394" y="271558"/>
                    <a:pt x="108490" y="291465"/>
                    <a:pt x="120205" y="307753"/>
                  </a:cubicBezTo>
                  <a:cubicBezTo>
                    <a:pt x="83534" y="293084"/>
                    <a:pt x="54197" y="263747"/>
                    <a:pt x="39529" y="227076"/>
                  </a:cubicBezTo>
                  <a:close/>
                  <a:moveTo>
                    <a:pt x="162592" y="315754"/>
                  </a:moveTo>
                  <a:cubicBezTo>
                    <a:pt x="141637" y="307372"/>
                    <a:pt x="127445" y="279368"/>
                    <a:pt x="120015" y="257937"/>
                  </a:cubicBezTo>
                  <a:cubicBezTo>
                    <a:pt x="133636" y="260318"/>
                    <a:pt x="147924" y="261842"/>
                    <a:pt x="162592" y="262319"/>
                  </a:cubicBezTo>
                  <a:lnTo>
                    <a:pt x="162592" y="315754"/>
                  </a:lnTo>
                  <a:close/>
                  <a:moveTo>
                    <a:pt x="162592" y="240030"/>
                  </a:moveTo>
                  <a:cubicBezTo>
                    <a:pt x="145352" y="239363"/>
                    <a:pt x="128778" y="237363"/>
                    <a:pt x="113348" y="233934"/>
                  </a:cubicBezTo>
                  <a:cubicBezTo>
                    <a:pt x="109919" y="218504"/>
                    <a:pt x="107918" y="201930"/>
                    <a:pt x="107252" y="184690"/>
                  </a:cubicBezTo>
                  <a:lnTo>
                    <a:pt x="162592" y="184690"/>
                  </a:lnTo>
                  <a:lnTo>
                    <a:pt x="162592" y="240030"/>
                  </a:lnTo>
                  <a:close/>
                  <a:moveTo>
                    <a:pt x="162592" y="162592"/>
                  </a:moveTo>
                  <a:lnTo>
                    <a:pt x="107252" y="162592"/>
                  </a:lnTo>
                  <a:cubicBezTo>
                    <a:pt x="107918" y="145352"/>
                    <a:pt x="109919" y="128778"/>
                    <a:pt x="113348" y="113348"/>
                  </a:cubicBezTo>
                  <a:cubicBezTo>
                    <a:pt x="128778" y="109919"/>
                    <a:pt x="145352" y="107918"/>
                    <a:pt x="162592" y="107252"/>
                  </a:cubicBezTo>
                  <a:lnTo>
                    <a:pt x="162592" y="162592"/>
                  </a:lnTo>
                  <a:close/>
                  <a:moveTo>
                    <a:pt x="162592" y="85058"/>
                  </a:moveTo>
                  <a:cubicBezTo>
                    <a:pt x="147924" y="85534"/>
                    <a:pt x="133636" y="87058"/>
                    <a:pt x="120015" y="89440"/>
                  </a:cubicBezTo>
                  <a:cubicBezTo>
                    <a:pt x="127445" y="68008"/>
                    <a:pt x="141542" y="40005"/>
                    <a:pt x="162592" y="31623"/>
                  </a:cubicBezTo>
                  <a:lnTo>
                    <a:pt x="162592" y="85058"/>
                  </a:lnTo>
                  <a:close/>
                  <a:moveTo>
                    <a:pt x="309277" y="120587"/>
                  </a:moveTo>
                  <a:cubicBezTo>
                    <a:pt x="292894" y="108871"/>
                    <a:pt x="272701" y="100679"/>
                    <a:pt x="253461" y="95250"/>
                  </a:cubicBezTo>
                  <a:cubicBezTo>
                    <a:pt x="247841" y="75819"/>
                    <a:pt x="239459" y="55817"/>
                    <a:pt x="227552" y="39529"/>
                  </a:cubicBezTo>
                  <a:cubicBezTo>
                    <a:pt x="264795" y="54292"/>
                    <a:pt x="294513" y="83725"/>
                    <a:pt x="309277" y="120587"/>
                  </a:cubicBezTo>
                  <a:close/>
                  <a:moveTo>
                    <a:pt x="317183" y="162592"/>
                  </a:moveTo>
                  <a:lnTo>
                    <a:pt x="263747" y="162592"/>
                  </a:lnTo>
                  <a:cubicBezTo>
                    <a:pt x="263271" y="148114"/>
                    <a:pt x="261747" y="133921"/>
                    <a:pt x="259271" y="120396"/>
                  </a:cubicBezTo>
                  <a:cubicBezTo>
                    <a:pt x="280511" y="127635"/>
                    <a:pt x="308706" y="141827"/>
                    <a:pt x="317183" y="162592"/>
                  </a:cubicBezTo>
                  <a:close/>
                  <a:moveTo>
                    <a:pt x="184785" y="31528"/>
                  </a:moveTo>
                  <a:cubicBezTo>
                    <a:pt x="206121" y="39910"/>
                    <a:pt x="220790" y="68104"/>
                    <a:pt x="228410" y="89535"/>
                  </a:cubicBezTo>
                  <a:cubicBezTo>
                    <a:pt x="214408" y="87058"/>
                    <a:pt x="199835" y="85534"/>
                    <a:pt x="184785" y="85058"/>
                  </a:cubicBezTo>
                  <a:lnTo>
                    <a:pt x="184785" y="31528"/>
                  </a:lnTo>
                  <a:close/>
                  <a:moveTo>
                    <a:pt x="184785" y="107252"/>
                  </a:moveTo>
                  <a:cubicBezTo>
                    <a:pt x="202406" y="107918"/>
                    <a:pt x="219456" y="110014"/>
                    <a:pt x="235268" y="113538"/>
                  </a:cubicBezTo>
                  <a:cubicBezTo>
                    <a:pt x="238792" y="128873"/>
                    <a:pt x="240888" y="145447"/>
                    <a:pt x="241554" y="162496"/>
                  </a:cubicBezTo>
                  <a:lnTo>
                    <a:pt x="184785" y="162496"/>
                  </a:lnTo>
                  <a:lnTo>
                    <a:pt x="184785" y="107252"/>
                  </a:lnTo>
                  <a:close/>
                  <a:moveTo>
                    <a:pt x="241554" y="184785"/>
                  </a:moveTo>
                  <a:cubicBezTo>
                    <a:pt x="241364" y="190881"/>
                    <a:pt x="240888" y="196977"/>
                    <a:pt x="240316" y="202883"/>
                  </a:cubicBezTo>
                  <a:cubicBezTo>
                    <a:pt x="234982" y="212503"/>
                    <a:pt x="231648" y="223457"/>
                    <a:pt x="230791" y="235077"/>
                  </a:cubicBezTo>
                  <a:cubicBezTo>
                    <a:pt x="216504" y="237934"/>
                    <a:pt x="200692" y="239649"/>
                    <a:pt x="184690" y="240221"/>
                  </a:cubicBezTo>
                  <a:lnTo>
                    <a:pt x="184690" y="184785"/>
                  </a:lnTo>
                  <a:lnTo>
                    <a:pt x="241554" y="184785"/>
                  </a:lnTo>
                  <a:close/>
                  <a:moveTo>
                    <a:pt x="184785" y="315849"/>
                  </a:moveTo>
                  <a:lnTo>
                    <a:pt x="184785" y="262319"/>
                  </a:lnTo>
                  <a:cubicBezTo>
                    <a:pt x="199835" y="261842"/>
                    <a:pt x="214789" y="260318"/>
                    <a:pt x="228791" y="257937"/>
                  </a:cubicBezTo>
                  <a:cubicBezTo>
                    <a:pt x="218313" y="287750"/>
                    <a:pt x="201930" y="309182"/>
                    <a:pt x="184785" y="315849"/>
                  </a:cubicBezTo>
                  <a:close/>
                  <a:moveTo>
                    <a:pt x="227838" y="307848"/>
                  </a:moveTo>
                  <a:cubicBezTo>
                    <a:pt x="233363" y="300323"/>
                    <a:pt x="238411" y="291751"/>
                    <a:pt x="242793" y="282226"/>
                  </a:cubicBezTo>
                  <a:lnTo>
                    <a:pt x="250889" y="296418"/>
                  </a:lnTo>
                  <a:cubicBezTo>
                    <a:pt x="243650" y="300990"/>
                    <a:pt x="235839" y="304800"/>
                    <a:pt x="227838" y="307848"/>
                  </a:cubicBezTo>
                  <a:close/>
                  <a:moveTo>
                    <a:pt x="357378" y="266319"/>
                  </a:moveTo>
                  <a:lnTo>
                    <a:pt x="308324" y="352520"/>
                  </a:lnTo>
                  <a:lnTo>
                    <a:pt x="260509" y="268510"/>
                  </a:lnTo>
                  <a:cubicBezTo>
                    <a:pt x="260509" y="268415"/>
                    <a:pt x="260414" y="268415"/>
                    <a:pt x="260414" y="268319"/>
                  </a:cubicBezTo>
                  <a:cubicBezTo>
                    <a:pt x="255461" y="259842"/>
                    <a:pt x="252794" y="250127"/>
                    <a:pt x="252794" y="240221"/>
                  </a:cubicBezTo>
                  <a:cubicBezTo>
                    <a:pt x="252794" y="209645"/>
                    <a:pt x="277654" y="184690"/>
                    <a:pt x="308324" y="184690"/>
                  </a:cubicBezTo>
                  <a:cubicBezTo>
                    <a:pt x="338900" y="184690"/>
                    <a:pt x="363855" y="209550"/>
                    <a:pt x="363855" y="240221"/>
                  </a:cubicBezTo>
                  <a:cubicBezTo>
                    <a:pt x="363855" y="249365"/>
                    <a:pt x="361665" y="258318"/>
                    <a:pt x="357378" y="2663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55"/>
            <p:cNvSpPr/>
            <p:nvPr/>
          </p:nvSpPr>
          <p:spPr>
            <a:xfrm>
              <a:off x="7080304" y="310553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40481" y="7144"/>
                  </a:move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5"/>
                    <a:pt x="22098" y="73819"/>
                    <a:pt x="40481" y="73819"/>
                  </a:cubicBezTo>
                  <a:cubicBezTo>
                    <a:pt x="58865" y="73819"/>
                    <a:pt x="73819" y="58865"/>
                    <a:pt x="73819" y="40481"/>
                  </a:cubicBezTo>
                  <a:cubicBezTo>
                    <a:pt x="73819" y="22098"/>
                    <a:pt x="58865" y="7144"/>
                    <a:pt x="40481" y="7144"/>
                  </a:cubicBezTo>
                  <a:close/>
                  <a:moveTo>
                    <a:pt x="40481" y="51530"/>
                  </a:moveTo>
                  <a:cubicBezTo>
                    <a:pt x="34386" y="51530"/>
                    <a:pt x="29337" y="46577"/>
                    <a:pt x="29337" y="40386"/>
                  </a:cubicBezTo>
                  <a:cubicBezTo>
                    <a:pt x="29337" y="34195"/>
                    <a:pt x="34290" y="29242"/>
                    <a:pt x="40481" y="29242"/>
                  </a:cubicBezTo>
                  <a:cubicBezTo>
                    <a:pt x="46577" y="29242"/>
                    <a:pt x="51626" y="34195"/>
                    <a:pt x="51626" y="40386"/>
                  </a:cubicBezTo>
                  <a:cubicBezTo>
                    <a:pt x="51626" y="46577"/>
                    <a:pt x="46673" y="51530"/>
                    <a:pt x="40481" y="515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0" name="Google Shape;1640;p55"/>
          <p:cNvSpPr/>
          <p:nvPr/>
        </p:nvSpPr>
        <p:spPr>
          <a:xfrm>
            <a:off x="7470163" y="2905696"/>
            <a:ext cx="390525" cy="390525"/>
          </a:xfrm>
          <a:custGeom>
            <a:avLst/>
            <a:gdLst/>
            <a:ahLst/>
            <a:cxnLst/>
            <a:rect l="l" t="t" r="r" b="b"/>
            <a:pathLst>
              <a:path w="390525" h="390525" extrusionOk="0">
                <a:moveTo>
                  <a:pt x="370998" y="123634"/>
                </a:moveTo>
                <a:cubicBezTo>
                  <a:pt x="341566" y="54674"/>
                  <a:pt x="273177" y="7144"/>
                  <a:pt x="195834" y="7144"/>
                </a:cubicBezTo>
                <a:cubicBezTo>
                  <a:pt x="90678" y="7144"/>
                  <a:pt x="7144" y="93917"/>
                  <a:pt x="7144" y="197358"/>
                </a:cubicBezTo>
                <a:cubicBezTo>
                  <a:pt x="7144" y="301657"/>
                  <a:pt x="91535" y="386048"/>
                  <a:pt x="195834" y="386048"/>
                </a:cubicBezTo>
                <a:cubicBezTo>
                  <a:pt x="299371" y="386048"/>
                  <a:pt x="386048" y="302419"/>
                  <a:pt x="386048" y="197358"/>
                </a:cubicBezTo>
                <a:cubicBezTo>
                  <a:pt x="386048" y="171831"/>
                  <a:pt x="381000" y="147066"/>
                  <a:pt x="370998" y="123634"/>
                </a:cubicBezTo>
                <a:close/>
                <a:moveTo>
                  <a:pt x="354044" y="140779"/>
                </a:moveTo>
                <a:cubicBezTo>
                  <a:pt x="334613" y="125349"/>
                  <a:pt x="309467" y="114681"/>
                  <a:pt x="285369" y="107823"/>
                </a:cubicBezTo>
                <a:cubicBezTo>
                  <a:pt x="278511" y="83725"/>
                  <a:pt x="267843" y="58579"/>
                  <a:pt x="252317" y="39148"/>
                </a:cubicBezTo>
                <a:cubicBezTo>
                  <a:pt x="299561" y="56102"/>
                  <a:pt x="337089" y="93536"/>
                  <a:pt x="354044" y="140779"/>
                </a:cubicBezTo>
                <a:close/>
                <a:moveTo>
                  <a:pt x="286321" y="186214"/>
                </a:moveTo>
                <a:cubicBezTo>
                  <a:pt x="292417" y="186309"/>
                  <a:pt x="297275" y="191262"/>
                  <a:pt x="297275" y="197263"/>
                </a:cubicBezTo>
                <a:cubicBezTo>
                  <a:pt x="297275" y="203359"/>
                  <a:pt x="292322" y="208312"/>
                  <a:pt x="286321" y="208312"/>
                </a:cubicBezTo>
                <a:cubicBezTo>
                  <a:pt x="286321" y="208312"/>
                  <a:pt x="286226" y="208312"/>
                  <a:pt x="286226" y="208312"/>
                </a:cubicBezTo>
                <a:cubicBezTo>
                  <a:pt x="286035" y="208312"/>
                  <a:pt x="285845" y="208312"/>
                  <a:pt x="285655" y="208312"/>
                </a:cubicBezTo>
                <a:cubicBezTo>
                  <a:pt x="279749" y="208026"/>
                  <a:pt x="275082" y="203168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7263"/>
                  <a:pt x="275082" y="197263"/>
                  <a:pt x="275082" y="197263"/>
                </a:cubicBezTo>
                <a:cubicBezTo>
                  <a:pt x="275082" y="191453"/>
                  <a:pt x="279654" y="186595"/>
                  <a:pt x="285369" y="186214"/>
                </a:cubicBezTo>
                <a:cubicBezTo>
                  <a:pt x="285369" y="186214"/>
                  <a:pt x="285464" y="186214"/>
                  <a:pt x="285464" y="186214"/>
                </a:cubicBezTo>
                <a:cubicBezTo>
                  <a:pt x="285655" y="186214"/>
                  <a:pt x="285940" y="186214"/>
                  <a:pt x="286131" y="186214"/>
                </a:cubicBezTo>
                <a:cubicBezTo>
                  <a:pt x="286226" y="186309"/>
                  <a:pt x="286226" y="186214"/>
                  <a:pt x="286321" y="186214"/>
                </a:cubicBezTo>
                <a:close/>
                <a:moveTo>
                  <a:pt x="206978" y="31147"/>
                </a:moveTo>
                <a:cubicBezTo>
                  <a:pt x="228219" y="38195"/>
                  <a:pt x="247650" y="64865"/>
                  <a:pt x="260318" y="101822"/>
                </a:cubicBezTo>
                <a:cubicBezTo>
                  <a:pt x="243268" y="98584"/>
                  <a:pt x="225361" y="96583"/>
                  <a:pt x="206978" y="96012"/>
                </a:cubicBezTo>
                <a:lnTo>
                  <a:pt x="206978" y="31147"/>
                </a:lnTo>
                <a:close/>
                <a:moveTo>
                  <a:pt x="206978" y="118300"/>
                </a:moveTo>
                <a:cubicBezTo>
                  <a:pt x="228029" y="118967"/>
                  <a:pt x="248316" y="121634"/>
                  <a:pt x="267176" y="126016"/>
                </a:cubicBezTo>
                <a:cubicBezTo>
                  <a:pt x="270129" y="138779"/>
                  <a:pt x="272415" y="152400"/>
                  <a:pt x="273653" y="166497"/>
                </a:cubicBezTo>
                <a:cubicBezTo>
                  <a:pt x="264890" y="170021"/>
                  <a:pt x="257937" y="177260"/>
                  <a:pt x="254794" y="186214"/>
                </a:cubicBezTo>
                <a:lnTo>
                  <a:pt x="206978" y="186214"/>
                </a:lnTo>
                <a:lnTo>
                  <a:pt x="206978" y="118300"/>
                </a:lnTo>
                <a:close/>
                <a:moveTo>
                  <a:pt x="206978" y="208407"/>
                </a:moveTo>
                <a:lnTo>
                  <a:pt x="254794" y="208407"/>
                </a:lnTo>
                <a:cubicBezTo>
                  <a:pt x="257937" y="217361"/>
                  <a:pt x="264890" y="224600"/>
                  <a:pt x="273653" y="228124"/>
                </a:cubicBezTo>
                <a:cubicBezTo>
                  <a:pt x="272415" y="241649"/>
                  <a:pt x="270320" y="254794"/>
                  <a:pt x="267462" y="267176"/>
                </a:cubicBezTo>
                <a:cubicBezTo>
                  <a:pt x="254508" y="270129"/>
                  <a:pt x="240887" y="272225"/>
                  <a:pt x="226695" y="273558"/>
                </a:cubicBezTo>
                <a:cubicBezTo>
                  <a:pt x="223171" y="264795"/>
                  <a:pt x="215932" y="257842"/>
                  <a:pt x="206883" y="254603"/>
                </a:cubicBezTo>
                <a:lnTo>
                  <a:pt x="206883" y="208407"/>
                </a:lnTo>
                <a:close/>
                <a:moveTo>
                  <a:pt x="139255" y="39338"/>
                </a:moveTo>
                <a:cubicBezTo>
                  <a:pt x="131826" y="48863"/>
                  <a:pt x="124968" y="60388"/>
                  <a:pt x="119063" y="73819"/>
                </a:cubicBezTo>
                <a:cubicBezTo>
                  <a:pt x="118776" y="73819"/>
                  <a:pt x="118396" y="73819"/>
                  <a:pt x="118110" y="73819"/>
                </a:cubicBezTo>
                <a:cubicBezTo>
                  <a:pt x="96964" y="73819"/>
                  <a:pt x="80963" y="93440"/>
                  <a:pt x="85630" y="114395"/>
                </a:cubicBezTo>
                <a:cubicBezTo>
                  <a:pt x="67341" y="121349"/>
                  <a:pt x="51721" y="130016"/>
                  <a:pt x="39338" y="139922"/>
                </a:cubicBezTo>
                <a:cubicBezTo>
                  <a:pt x="56197" y="93250"/>
                  <a:pt x="93059" y="56198"/>
                  <a:pt x="139255" y="39338"/>
                </a:cubicBezTo>
                <a:close/>
                <a:moveTo>
                  <a:pt x="129254" y="107061"/>
                </a:moveTo>
                <a:cubicBezTo>
                  <a:pt x="129254" y="113157"/>
                  <a:pt x="124301" y="118205"/>
                  <a:pt x="118110" y="118205"/>
                </a:cubicBezTo>
                <a:cubicBezTo>
                  <a:pt x="112014" y="118205"/>
                  <a:pt x="106966" y="113252"/>
                  <a:pt x="106966" y="107061"/>
                </a:cubicBezTo>
                <a:cubicBezTo>
                  <a:pt x="106966" y="100870"/>
                  <a:pt x="111919" y="95917"/>
                  <a:pt x="118110" y="95917"/>
                </a:cubicBezTo>
                <a:cubicBezTo>
                  <a:pt x="124301" y="95917"/>
                  <a:pt x="129254" y="100965"/>
                  <a:pt x="129254" y="107061"/>
                </a:cubicBezTo>
                <a:close/>
                <a:moveTo>
                  <a:pt x="97917" y="133541"/>
                </a:moveTo>
                <a:cubicBezTo>
                  <a:pt x="98870" y="134303"/>
                  <a:pt x="99917" y="134969"/>
                  <a:pt x="101060" y="135636"/>
                </a:cubicBezTo>
                <a:cubicBezTo>
                  <a:pt x="98393" y="151543"/>
                  <a:pt x="96678" y="168974"/>
                  <a:pt x="96107" y="186309"/>
                </a:cubicBezTo>
                <a:lnTo>
                  <a:pt x="31146" y="186309"/>
                </a:lnTo>
                <a:cubicBezTo>
                  <a:pt x="37814" y="165640"/>
                  <a:pt x="62389" y="146018"/>
                  <a:pt x="97917" y="133541"/>
                </a:cubicBezTo>
                <a:close/>
                <a:moveTo>
                  <a:pt x="96107" y="208407"/>
                </a:moveTo>
                <a:cubicBezTo>
                  <a:pt x="96678" y="226790"/>
                  <a:pt x="98488" y="244412"/>
                  <a:pt x="101536" y="260890"/>
                </a:cubicBezTo>
                <a:cubicBezTo>
                  <a:pt x="64389" y="248698"/>
                  <a:pt x="38005" y="229648"/>
                  <a:pt x="31146" y="208407"/>
                </a:cubicBezTo>
                <a:lnTo>
                  <a:pt x="96107" y="208407"/>
                </a:lnTo>
                <a:close/>
                <a:moveTo>
                  <a:pt x="39148" y="253746"/>
                </a:moveTo>
                <a:cubicBezTo>
                  <a:pt x="58483" y="268891"/>
                  <a:pt x="83248" y="279178"/>
                  <a:pt x="107156" y="285845"/>
                </a:cubicBezTo>
                <a:cubicBezTo>
                  <a:pt x="114776" y="313468"/>
                  <a:pt x="125825" y="336804"/>
                  <a:pt x="139351" y="354044"/>
                </a:cubicBezTo>
                <a:cubicBezTo>
                  <a:pt x="92964" y="337185"/>
                  <a:pt x="56007" y="300323"/>
                  <a:pt x="39148" y="253746"/>
                </a:cubicBezTo>
                <a:close/>
                <a:moveTo>
                  <a:pt x="184785" y="361950"/>
                </a:moveTo>
                <a:cubicBezTo>
                  <a:pt x="158401" y="353092"/>
                  <a:pt x="140970" y="317849"/>
                  <a:pt x="132207" y="291560"/>
                </a:cubicBezTo>
                <a:cubicBezTo>
                  <a:pt x="142494" y="293465"/>
                  <a:pt x="153162" y="294894"/>
                  <a:pt x="164020" y="295846"/>
                </a:cubicBezTo>
                <a:cubicBezTo>
                  <a:pt x="167068" y="305943"/>
                  <a:pt x="174879" y="314039"/>
                  <a:pt x="184785" y="317563"/>
                </a:cubicBezTo>
                <a:lnTo>
                  <a:pt x="184785" y="361950"/>
                </a:lnTo>
                <a:close/>
                <a:moveTo>
                  <a:pt x="184785" y="254794"/>
                </a:moveTo>
                <a:cubicBezTo>
                  <a:pt x="175831" y="257937"/>
                  <a:pt x="168592" y="264890"/>
                  <a:pt x="164972" y="273653"/>
                </a:cubicBezTo>
                <a:cubicBezTo>
                  <a:pt x="151162" y="272415"/>
                  <a:pt x="137922" y="270320"/>
                  <a:pt x="125539" y="267557"/>
                </a:cubicBezTo>
                <a:cubicBezTo>
                  <a:pt x="121444" y="249079"/>
                  <a:pt x="118967" y="229171"/>
                  <a:pt x="118300" y="208502"/>
                </a:cubicBezTo>
                <a:lnTo>
                  <a:pt x="184689" y="208502"/>
                </a:lnTo>
                <a:lnTo>
                  <a:pt x="184689" y="254794"/>
                </a:lnTo>
                <a:close/>
                <a:moveTo>
                  <a:pt x="184785" y="186214"/>
                </a:moveTo>
                <a:lnTo>
                  <a:pt x="118396" y="186214"/>
                </a:lnTo>
                <a:cubicBezTo>
                  <a:pt x="118872" y="170402"/>
                  <a:pt x="120396" y="154496"/>
                  <a:pt x="122872" y="140017"/>
                </a:cubicBezTo>
                <a:cubicBezTo>
                  <a:pt x="134016" y="138398"/>
                  <a:pt x="143446" y="131350"/>
                  <a:pt x="148209" y="121539"/>
                </a:cubicBezTo>
                <a:cubicBezTo>
                  <a:pt x="160115" y="119825"/>
                  <a:pt x="172402" y="118777"/>
                  <a:pt x="184785" y="118396"/>
                </a:cubicBezTo>
                <a:lnTo>
                  <a:pt x="184785" y="186214"/>
                </a:lnTo>
                <a:close/>
                <a:moveTo>
                  <a:pt x="184785" y="96107"/>
                </a:moveTo>
                <a:cubicBezTo>
                  <a:pt x="173164" y="96488"/>
                  <a:pt x="161639" y="97346"/>
                  <a:pt x="150400" y="98774"/>
                </a:cubicBezTo>
                <a:cubicBezTo>
                  <a:pt x="148685" y="92107"/>
                  <a:pt x="144970" y="86201"/>
                  <a:pt x="139827" y="81820"/>
                </a:cubicBezTo>
                <a:cubicBezTo>
                  <a:pt x="152019" y="54769"/>
                  <a:pt x="168021" y="36767"/>
                  <a:pt x="184689" y="31242"/>
                </a:cubicBezTo>
                <a:lnTo>
                  <a:pt x="184689" y="96107"/>
                </a:lnTo>
                <a:close/>
                <a:moveTo>
                  <a:pt x="195834" y="297275"/>
                </a:moveTo>
                <a:cubicBezTo>
                  <a:pt x="189738" y="297275"/>
                  <a:pt x="184785" y="292322"/>
                  <a:pt x="184785" y="286321"/>
                </a:cubicBezTo>
                <a:cubicBezTo>
                  <a:pt x="184785" y="286321"/>
                  <a:pt x="184785" y="286226"/>
                  <a:pt x="184785" y="286226"/>
                </a:cubicBezTo>
                <a:cubicBezTo>
                  <a:pt x="184785" y="286036"/>
                  <a:pt x="184785" y="285845"/>
                  <a:pt x="184785" y="285655"/>
                </a:cubicBezTo>
                <a:cubicBezTo>
                  <a:pt x="185071" y="279749"/>
                  <a:pt x="189929" y="275082"/>
                  <a:pt x="195834" y="275082"/>
                </a:cubicBezTo>
                <a:cubicBezTo>
                  <a:pt x="201739" y="275082"/>
                  <a:pt x="206597" y="279749"/>
                  <a:pt x="206883" y="285655"/>
                </a:cubicBezTo>
                <a:cubicBezTo>
                  <a:pt x="206883" y="285845"/>
                  <a:pt x="206883" y="286036"/>
                  <a:pt x="206883" y="286226"/>
                </a:cubicBezTo>
                <a:cubicBezTo>
                  <a:pt x="206883" y="286226"/>
                  <a:pt x="206883" y="286321"/>
                  <a:pt x="206883" y="286321"/>
                </a:cubicBezTo>
                <a:cubicBezTo>
                  <a:pt x="206883" y="292322"/>
                  <a:pt x="201930" y="297275"/>
                  <a:pt x="195834" y="297275"/>
                </a:cubicBezTo>
                <a:close/>
                <a:moveTo>
                  <a:pt x="206978" y="362045"/>
                </a:moveTo>
                <a:lnTo>
                  <a:pt x="206978" y="317563"/>
                </a:lnTo>
                <a:cubicBezTo>
                  <a:pt x="216884" y="314039"/>
                  <a:pt x="224599" y="305943"/>
                  <a:pt x="227743" y="295846"/>
                </a:cubicBezTo>
                <a:cubicBezTo>
                  <a:pt x="238982" y="294894"/>
                  <a:pt x="250031" y="293370"/>
                  <a:pt x="260699" y="291370"/>
                </a:cubicBezTo>
                <a:cubicBezTo>
                  <a:pt x="251746" y="317849"/>
                  <a:pt x="233553" y="353378"/>
                  <a:pt x="206978" y="362045"/>
                </a:cubicBezTo>
                <a:close/>
                <a:moveTo>
                  <a:pt x="252793" y="354044"/>
                </a:moveTo>
                <a:cubicBezTo>
                  <a:pt x="268414" y="334518"/>
                  <a:pt x="278987" y="309467"/>
                  <a:pt x="285655" y="285655"/>
                </a:cubicBezTo>
                <a:cubicBezTo>
                  <a:pt x="309467" y="279083"/>
                  <a:pt x="334518" y="268700"/>
                  <a:pt x="354044" y="253460"/>
                </a:cubicBezTo>
                <a:cubicBezTo>
                  <a:pt x="337185" y="300038"/>
                  <a:pt x="299847" y="337185"/>
                  <a:pt x="252793" y="354044"/>
                </a:cubicBezTo>
                <a:close/>
                <a:moveTo>
                  <a:pt x="291560" y="260795"/>
                </a:moveTo>
                <a:cubicBezTo>
                  <a:pt x="293465" y="250603"/>
                  <a:pt x="294894" y="240125"/>
                  <a:pt x="295846" y="229362"/>
                </a:cubicBezTo>
                <a:cubicBezTo>
                  <a:pt x="305943" y="226314"/>
                  <a:pt x="314039" y="218408"/>
                  <a:pt x="317563" y="208502"/>
                </a:cubicBezTo>
                <a:lnTo>
                  <a:pt x="361950" y="208502"/>
                </a:lnTo>
                <a:cubicBezTo>
                  <a:pt x="353187" y="234410"/>
                  <a:pt x="317659" y="252127"/>
                  <a:pt x="291560" y="260795"/>
                </a:cubicBezTo>
                <a:close/>
                <a:moveTo>
                  <a:pt x="317563" y="186214"/>
                </a:moveTo>
                <a:cubicBezTo>
                  <a:pt x="314039" y="176308"/>
                  <a:pt x="305943" y="168497"/>
                  <a:pt x="295846" y="165449"/>
                </a:cubicBezTo>
                <a:cubicBezTo>
                  <a:pt x="294894" y="154305"/>
                  <a:pt x="293370" y="143446"/>
                  <a:pt x="291369" y="132874"/>
                </a:cubicBezTo>
                <a:cubicBezTo>
                  <a:pt x="317849" y="141923"/>
                  <a:pt x="353187" y="159925"/>
                  <a:pt x="362045" y="186214"/>
                </a:cubicBezTo>
                <a:lnTo>
                  <a:pt x="317563" y="186214"/>
                </a:lnTo>
                <a:close/>
              </a:path>
            </a:pathLst>
          </a:custGeom>
          <a:solidFill>
            <a:srgbClr val="02779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1" name="Google Shape;1641;p55"/>
          <p:cNvGrpSpPr/>
          <p:nvPr/>
        </p:nvGrpSpPr>
        <p:grpSpPr>
          <a:xfrm>
            <a:off x="8143675" y="2905696"/>
            <a:ext cx="390525" cy="390525"/>
            <a:chOff x="8143675" y="2905696"/>
            <a:chExt cx="390525" cy="390525"/>
          </a:xfrm>
          <a:solidFill>
            <a:srgbClr val="027794"/>
          </a:solidFill>
        </p:grpSpPr>
        <p:sp>
          <p:nvSpPr>
            <p:cNvPr id="1642" name="Google Shape;1642;p55"/>
            <p:cNvSpPr/>
            <p:nvPr/>
          </p:nvSpPr>
          <p:spPr>
            <a:xfrm>
              <a:off x="8166230" y="3061761"/>
              <a:ext cx="342900" cy="76200"/>
            </a:xfrm>
            <a:custGeom>
              <a:avLst/>
              <a:gdLst/>
              <a:ahLst/>
              <a:cxnLst/>
              <a:rect l="l" t="t" r="r" b="b"/>
              <a:pathLst>
                <a:path w="342900" h="76200" extrusionOk="0">
                  <a:moveTo>
                    <a:pt x="335680" y="8432"/>
                  </a:moveTo>
                  <a:cubicBezTo>
                    <a:pt x="330251" y="5575"/>
                    <a:pt x="323584" y="7765"/>
                    <a:pt x="320726" y="13195"/>
                  </a:cubicBezTo>
                  <a:lnTo>
                    <a:pt x="307772" y="38150"/>
                  </a:lnTo>
                  <a:lnTo>
                    <a:pt x="295294" y="13290"/>
                  </a:lnTo>
                  <a:cubicBezTo>
                    <a:pt x="293390" y="9575"/>
                    <a:pt x="289580" y="7194"/>
                    <a:pt x="285388" y="7194"/>
                  </a:cubicBezTo>
                  <a:cubicBezTo>
                    <a:pt x="281197" y="7194"/>
                    <a:pt x="277292" y="9575"/>
                    <a:pt x="275483" y="13290"/>
                  </a:cubicBezTo>
                  <a:lnTo>
                    <a:pt x="263195" y="37864"/>
                  </a:lnTo>
                  <a:lnTo>
                    <a:pt x="250908" y="13290"/>
                  </a:lnTo>
                  <a:cubicBezTo>
                    <a:pt x="248908" y="9289"/>
                    <a:pt x="244717" y="6908"/>
                    <a:pt x="240335" y="7194"/>
                  </a:cubicBezTo>
                  <a:lnTo>
                    <a:pt x="239669" y="7194"/>
                  </a:lnTo>
                  <a:cubicBezTo>
                    <a:pt x="234715" y="7480"/>
                    <a:pt x="230715" y="11004"/>
                    <a:pt x="229572" y="15576"/>
                  </a:cubicBezTo>
                  <a:cubicBezTo>
                    <a:pt x="228810" y="12528"/>
                    <a:pt x="226809" y="9861"/>
                    <a:pt x="223761" y="8337"/>
                  </a:cubicBezTo>
                  <a:cubicBezTo>
                    <a:pt x="218237" y="5575"/>
                    <a:pt x="211570" y="7861"/>
                    <a:pt x="208902" y="13290"/>
                  </a:cubicBezTo>
                  <a:lnTo>
                    <a:pt x="196615" y="37864"/>
                  </a:lnTo>
                  <a:lnTo>
                    <a:pt x="184328" y="13290"/>
                  </a:lnTo>
                  <a:cubicBezTo>
                    <a:pt x="182423" y="9575"/>
                    <a:pt x="178613" y="7194"/>
                    <a:pt x="174422" y="7194"/>
                  </a:cubicBezTo>
                  <a:cubicBezTo>
                    <a:pt x="170231" y="7194"/>
                    <a:pt x="166421" y="9575"/>
                    <a:pt x="164516" y="13290"/>
                  </a:cubicBezTo>
                  <a:lnTo>
                    <a:pt x="152229" y="37864"/>
                  </a:lnTo>
                  <a:lnTo>
                    <a:pt x="139942" y="13290"/>
                  </a:lnTo>
                  <a:cubicBezTo>
                    <a:pt x="137180" y="7765"/>
                    <a:pt x="130512" y="5575"/>
                    <a:pt x="125083" y="8337"/>
                  </a:cubicBezTo>
                  <a:cubicBezTo>
                    <a:pt x="122034" y="9861"/>
                    <a:pt x="120035" y="12528"/>
                    <a:pt x="119272" y="15576"/>
                  </a:cubicBezTo>
                  <a:cubicBezTo>
                    <a:pt x="118129" y="11004"/>
                    <a:pt x="114129" y="7480"/>
                    <a:pt x="109176" y="7194"/>
                  </a:cubicBezTo>
                  <a:lnTo>
                    <a:pt x="108509" y="7194"/>
                  </a:lnTo>
                  <a:cubicBezTo>
                    <a:pt x="104033" y="6908"/>
                    <a:pt x="99936" y="9289"/>
                    <a:pt x="97937" y="13290"/>
                  </a:cubicBezTo>
                  <a:lnTo>
                    <a:pt x="85649" y="37864"/>
                  </a:lnTo>
                  <a:lnTo>
                    <a:pt x="73362" y="13290"/>
                  </a:lnTo>
                  <a:cubicBezTo>
                    <a:pt x="69362" y="5194"/>
                    <a:pt x="57646" y="5003"/>
                    <a:pt x="53550" y="13290"/>
                  </a:cubicBezTo>
                  <a:lnTo>
                    <a:pt x="41072" y="38150"/>
                  </a:lnTo>
                  <a:lnTo>
                    <a:pt x="28118" y="13195"/>
                  </a:lnTo>
                  <a:cubicBezTo>
                    <a:pt x="25261" y="7765"/>
                    <a:pt x="18593" y="5575"/>
                    <a:pt x="13164" y="8432"/>
                  </a:cubicBezTo>
                  <a:cubicBezTo>
                    <a:pt x="7734" y="11290"/>
                    <a:pt x="5544" y="17957"/>
                    <a:pt x="8401" y="23386"/>
                  </a:cubicBezTo>
                  <a:lnTo>
                    <a:pt x="31357" y="67773"/>
                  </a:lnTo>
                  <a:cubicBezTo>
                    <a:pt x="35548" y="75869"/>
                    <a:pt x="47073" y="75774"/>
                    <a:pt x="51168" y="67678"/>
                  </a:cubicBezTo>
                  <a:lnTo>
                    <a:pt x="63456" y="43103"/>
                  </a:lnTo>
                  <a:lnTo>
                    <a:pt x="75743" y="67678"/>
                  </a:lnTo>
                  <a:cubicBezTo>
                    <a:pt x="79839" y="75869"/>
                    <a:pt x="91555" y="75869"/>
                    <a:pt x="95555" y="67678"/>
                  </a:cubicBezTo>
                  <a:lnTo>
                    <a:pt x="116224" y="26339"/>
                  </a:lnTo>
                  <a:cubicBezTo>
                    <a:pt x="117653" y="24910"/>
                    <a:pt x="118796" y="23101"/>
                    <a:pt x="119272" y="21100"/>
                  </a:cubicBezTo>
                  <a:cubicBezTo>
                    <a:pt x="119463" y="21862"/>
                    <a:pt x="119749" y="22624"/>
                    <a:pt x="120130" y="23386"/>
                  </a:cubicBezTo>
                  <a:lnTo>
                    <a:pt x="142323" y="67773"/>
                  </a:lnTo>
                  <a:cubicBezTo>
                    <a:pt x="146418" y="75964"/>
                    <a:pt x="158135" y="75964"/>
                    <a:pt x="162135" y="67773"/>
                  </a:cubicBezTo>
                  <a:lnTo>
                    <a:pt x="174422" y="43198"/>
                  </a:lnTo>
                  <a:lnTo>
                    <a:pt x="186710" y="67773"/>
                  </a:lnTo>
                  <a:cubicBezTo>
                    <a:pt x="190805" y="75964"/>
                    <a:pt x="202521" y="75964"/>
                    <a:pt x="206521" y="67773"/>
                  </a:cubicBezTo>
                  <a:lnTo>
                    <a:pt x="228715" y="23386"/>
                  </a:lnTo>
                  <a:cubicBezTo>
                    <a:pt x="229096" y="22624"/>
                    <a:pt x="229381" y="21862"/>
                    <a:pt x="229572" y="21100"/>
                  </a:cubicBezTo>
                  <a:cubicBezTo>
                    <a:pt x="230048" y="23196"/>
                    <a:pt x="231191" y="25006"/>
                    <a:pt x="232620" y="26339"/>
                  </a:cubicBezTo>
                  <a:lnTo>
                    <a:pt x="253289" y="67678"/>
                  </a:lnTo>
                  <a:cubicBezTo>
                    <a:pt x="257385" y="75869"/>
                    <a:pt x="269101" y="75869"/>
                    <a:pt x="273101" y="67678"/>
                  </a:cubicBezTo>
                  <a:lnTo>
                    <a:pt x="285388" y="43103"/>
                  </a:lnTo>
                  <a:lnTo>
                    <a:pt x="297676" y="67678"/>
                  </a:lnTo>
                  <a:cubicBezTo>
                    <a:pt x="301771" y="75774"/>
                    <a:pt x="313297" y="75869"/>
                    <a:pt x="317488" y="67773"/>
                  </a:cubicBezTo>
                  <a:lnTo>
                    <a:pt x="340443" y="23386"/>
                  </a:lnTo>
                  <a:cubicBezTo>
                    <a:pt x="343205" y="17957"/>
                    <a:pt x="341110" y="11290"/>
                    <a:pt x="335680" y="84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55"/>
            <p:cNvSpPr/>
            <p:nvPr/>
          </p:nvSpPr>
          <p:spPr>
            <a:xfrm>
              <a:off x="8143675" y="290569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2046" y="125063"/>
                  </a:moveTo>
                  <a:cubicBezTo>
                    <a:pt x="343853" y="56198"/>
                    <a:pt x="275558" y="7144"/>
                    <a:pt x="196596" y="7144"/>
                  </a:cubicBezTo>
                  <a:cubicBezTo>
                    <a:pt x="117634" y="7144"/>
                    <a:pt x="49339" y="56198"/>
                    <a:pt x="21146" y="125063"/>
                  </a:cubicBezTo>
                  <a:cubicBezTo>
                    <a:pt x="12668" y="131064"/>
                    <a:pt x="7144" y="140970"/>
                    <a:pt x="7144" y="152209"/>
                  </a:cubicBezTo>
                  <a:lnTo>
                    <a:pt x="7144" y="240983"/>
                  </a:lnTo>
                  <a:cubicBezTo>
                    <a:pt x="7144" y="252127"/>
                    <a:pt x="12668" y="262128"/>
                    <a:pt x="21146" y="268129"/>
                  </a:cubicBezTo>
                  <a:cubicBezTo>
                    <a:pt x="49339" y="336995"/>
                    <a:pt x="117634" y="386048"/>
                    <a:pt x="196596" y="386048"/>
                  </a:cubicBezTo>
                  <a:cubicBezTo>
                    <a:pt x="275558" y="386048"/>
                    <a:pt x="343853" y="336995"/>
                    <a:pt x="372046" y="268129"/>
                  </a:cubicBezTo>
                  <a:cubicBezTo>
                    <a:pt x="380524" y="262128"/>
                    <a:pt x="386049" y="252222"/>
                    <a:pt x="386049" y="240983"/>
                  </a:cubicBezTo>
                  <a:lnTo>
                    <a:pt x="386049" y="152209"/>
                  </a:lnTo>
                  <a:cubicBezTo>
                    <a:pt x="386144" y="140970"/>
                    <a:pt x="380524" y="131064"/>
                    <a:pt x="372046" y="125063"/>
                  </a:cubicBezTo>
                  <a:close/>
                  <a:moveTo>
                    <a:pt x="344996" y="118682"/>
                  </a:moveTo>
                  <a:lnTo>
                    <a:pt x="288227" y="118682"/>
                  </a:lnTo>
                  <a:cubicBezTo>
                    <a:pt x="281178" y="88487"/>
                    <a:pt x="270129" y="62389"/>
                    <a:pt x="256127" y="42958"/>
                  </a:cubicBezTo>
                  <a:cubicBezTo>
                    <a:pt x="255175" y="41624"/>
                    <a:pt x="254127" y="40291"/>
                    <a:pt x="253175" y="38957"/>
                  </a:cubicBezTo>
                  <a:cubicBezTo>
                    <a:pt x="292132" y="53150"/>
                    <a:pt x="325279" y="81439"/>
                    <a:pt x="344996" y="118682"/>
                  </a:cubicBezTo>
                  <a:close/>
                  <a:moveTo>
                    <a:pt x="207740" y="30956"/>
                  </a:moveTo>
                  <a:cubicBezTo>
                    <a:pt x="238125" y="41148"/>
                    <a:pt x="257080" y="87154"/>
                    <a:pt x="265081" y="118682"/>
                  </a:cubicBezTo>
                  <a:lnTo>
                    <a:pt x="207740" y="118682"/>
                  </a:lnTo>
                  <a:lnTo>
                    <a:pt x="207740" y="30956"/>
                  </a:lnTo>
                  <a:close/>
                  <a:moveTo>
                    <a:pt x="185547" y="30956"/>
                  </a:moveTo>
                  <a:lnTo>
                    <a:pt x="185547" y="118682"/>
                  </a:lnTo>
                  <a:lnTo>
                    <a:pt x="128207" y="118682"/>
                  </a:lnTo>
                  <a:cubicBezTo>
                    <a:pt x="134588" y="93536"/>
                    <a:pt x="143923" y="72009"/>
                    <a:pt x="155448" y="56007"/>
                  </a:cubicBezTo>
                  <a:cubicBezTo>
                    <a:pt x="162401" y="46292"/>
                    <a:pt x="172688" y="35242"/>
                    <a:pt x="185547" y="30956"/>
                  </a:cubicBezTo>
                  <a:close/>
                  <a:moveTo>
                    <a:pt x="140684" y="39053"/>
                  </a:moveTo>
                  <a:cubicBezTo>
                    <a:pt x="139637" y="40291"/>
                    <a:pt x="138684" y="41624"/>
                    <a:pt x="137732" y="43053"/>
                  </a:cubicBezTo>
                  <a:cubicBezTo>
                    <a:pt x="123730" y="62484"/>
                    <a:pt x="112681" y="88487"/>
                    <a:pt x="105633" y="118777"/>
                  </a:cubicBezTo>
                  <a:lnTo>
                    <a:pt x="48959" y="118777"/>
                  </a:lnTo>
                  <a:cubicBezTo>
                    <a:pt x="68580" y="81439"/>
                    <a:pt x="101822" y="53150"/>
                    <a:pt x="140684" y="39053"/>
                  </a:cubicBezTo>
                  <a:close/>
                  <a:moveTo>
                    <a:pt x="48959" y="274034"/>
                  </a:moveTo>
                  <a:lnTo>
                    <a:pt x="105728" y="274034"/>
                  </a:lnTo>
                  <a:cubicBezTo>
                    <a:pt x="112205" y="301752"/>
                    <a:pt x="123254" y="331280"/>
                    <a:pt x="140780" y="353663"/>
                  </a:cubicBezTo>
                  <a:cubicBezTo>
                    <a:pt x="101822" y="339566"/>
                    <a:pt x="68580" y="311277"/>
                    <a:pt x="48959" y="274034"/>
                  </a:cubicBezTo>
                  <a:close/>
                  <a:moveTo>
                    <a:pt x="185547" y="361759"/>
                  </a:moveTo>
                  <a:cubicBezTo>
                    <a:pt x="155163" y="351568"/>
                    <a:pt x="136207" y="305562"/>
                    <a:pt x="128207" y="274034"/>
                  </a:cubicBezTo>
                  <a:lnTo>
                    <a:pt x="185547" y="274034"/>
                  </a:lnTo>
                  <a:lnTo>
                    <a:pt x="185547" y="361759"/>
                  </a:lnTo>
                  <a:close/>
                  <a:moveTo>
                    <a:pt x="207740" y="361950"/>
                  </a:moveTo>
                  <a:lnTo>
                    <a:pt x="207740" y="274130"/>
                  </a:lnTo>
                  <a:lnTo>
                    <a:pt x="265081" y="274130"/>
                  </a:lnTo>
                  <a:cubicBezTo>
                    <a:pt x="257080" y="305657"/>
                    <a:pt x="238030" y="351758"/>
                    <a:pt x="207740" y="361950"/>
                  </a:cubicBezTo>
                  <a:close/>
                  <a:moveTo>
                    <a:pt x="253175" y="353854"/>
                  </a:moveTo>
                  <a:cubicBezTo>
                    <a:pt x="270701" y="331470"/>
                    <a:pt x="281750" y="301752"/>
                    <a:pt x="288227" y="274034"/>
                  </a:cubicBezTo>
                  <a:lnTo>
                    <a:pt x="344996" y="274034"/>
                  </a:lnTo>
                  <a:cubicBezTo>
                    <a:pt x="325279" y="311277"/>
                    <a:pt x="292132" y="339757"/>
                    <a:pt x="253175" y="353854"/>
                  </a:cubicBezTo>
                  <a:close/>
                  <a:moveTo>
                    <a:pt x="352806" y="251841"/>
                  </a:moveTo>
                  <a:lnTo>
                    <a:pt x="40481" y="251841"/>
                  </a:lnTo>
                  <a:cubicBezTo>
                    <a:pt x="34385" y="251841"/>
                    <a:pt x="29337" y="246888"/>
                    <a:pt x="29337" y="240697"/>
                  </a:cubicBezTo>
                  <a:lnTo>
                    <a:pt x="29337" y="151924"/>
                  </a:lnTo>
                  <a:cubicBezTo>
                    <a:pt x="29337" y="145828"/>
                    <a:pt x="34290" y="140779"/>
                    <a:pt x="40481" y="140779"/>
                  </a:cubicBezTo>
                  <a:lnTo>
                    <a:pt x="352806" y="140779"/>
                  </a:lnTo>
                  <a:cubicBezTo>
                    <a:pt x="358902" y="140779"/>
                    <a:pt x="363950" y="145733"/>
                    <a:pt x="363950" y="151924"/>
                  </a:cubicBezTo>
                  <a:lnTo>
                    <a:pt x="363950" y="240697"/>
                  </a:lnTo>
                  <a:cubicBezTo>
                    <a:pt x="363855" y="246888"/>
                    <a:pt x="358902" y="251841"/>
                    <a:pt x="352806" y="2518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4" name="Google Shape;1644;p55"/>
          <p:cNvSpPr txBox="1"/>
          <p:nvPr/>
        </p:nvSpPr>
        <p:spPr>
          <a:xfrm>
            <a:off x="10038298" y="777782"/>
            <a:ext cx="2228636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altLang="ko" sz="20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Icon</a:t>
            </a:r>
            <a:endParaRPr sz="1467" dirty="0">
              <a:latin typeface="Arial Black" panose="020B0A04020102020204" pitchFamily="34" charset="0"/>
            </a:endParaRPr>
          </a:p>
        </p:txBody>
      </p:sp>
      <p:sp>
        <p:nvSpPr>
          <p:cNvPr id="1645" name="Google Shape;1645;p55"/>
          <p:cNvSpPr txBox="1"/>
          <p:nvPr/>
        </p:nvSpPr>
        <p:spPr>
          <a:xfrm>
            <a:off x="9251718" y="1644114"/>
            <a:ext cx="2622724" cy="1815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it-IT" altLang="ko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resize these icons keeping the quality.</a:t>
            </a:r>
            <a:endParaRPr sz="1467" dirty="0"/>
          </a:p>
          <a:p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it-IT" altLang="ko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change the stroke and fill color; </a:t>
            </a:r>
            <a:endParaRPr sz="1467" dirty="0"/>
          </a:p>
        </p:txBody>
      </p:sp>
      <p:sp>
        <p:nvSpPr>
          <p:cNvPr id="1646" name="Google Shape;1646;p55"/>
          <p:cNvSpPr/>
          <p:nvPr/>
        </p:nvSpPr>
        <p:spPr>
          <a:xfrm>
            <a:off x="9304861" y="701071"/>
            <a:ext cx="698500" cy="6985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015A776-2E73-1471-F03F-C6C33B76AADD}"/>
              </a:ext>
            </a:extLst>
          </p:cNvPr>
          <p:cNvSpPr/>
          <p:nvPr/>
        </p:nvSpPr>
        <p:spPr>
          <a:xfrm>
            <a:off x="2921564" y="0"/>
            <a:ext cx="9191139" cy="694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4;p33">
            <a:extLst>
              <a:ext uri="{FF2B5EF4-FFF2-40B4-BE49-F238E27FC236}">
                <a16:creationId xmlns:a16="http://schemas.microsoft.com/office/drawing/2014/main" id="{BE081AF6-889F-9DCE-1C92-2B9E42E02CA1}"/>
              </a:ext>
            </a:extLst>
          </p:cNvPr>
          <p:cNvSpPr txBox="1"/>
          <p:nvPr/>
        </p:nvSpPr>
        <p:spPr>
          <a:xfrm>
            <a:off x="5885081" y="4255419"/>
            <a:ext cx="5952118" cy="113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altLang="ko" sz="16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</a:rPr>
              <a:t>The integration of up-to-date machinery, drones, GIS tools, and local monitoring systems is essential. However, despite these advancements, users often still require physical action to control the hydrants.</a:t>
            </a:r>
          </a:p>
        </p:txBody>
      </p:sp>
      <p:sp>
        <p:nvSpPr>
          <p:cNvPr id="6" name="Google Shape;155;p33">
            <a:extLst>
              <a:ext uri="{FF2B5EF4-FFF2-40B4-BE49-F238E27FC236}">
                <a16:creationId xmlns:a16="http://schemas.microsoft.com/office/drawing/2014/main" id="{33F77EF1-190B-15D4-CDB3-1CC2C4454E90}"/>
              </a:ext>
            </a:extLst>
          </p:cNvPr>
          <p:cNvSpPr/>
          <p:nvPr/>
        </p:nvSpPr>
        <p:spPr>
          <a:xfrm>
            <a:off x="5878287" y="3886030"/>
            <a:ext cx="6358907" cy="40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dirty="0">
                <a:solidFill>
                  <a:srgbClr val="015D74"/>
                </a:solidFill>
                <a:latin typeface="Calibri"/>
                <a:ea typeface="Calibri"/>
                <a:cs typeface="Calibri"/>
              </a:rPr>
              <a:t>State of the art management requires sophisticated devices </a:t>
            </a:r>
          </a:p>
        </p:txBody>
      </p:sp>
      <p:sp>
        <p:nvSpPr>
          <p:cNvPr id="7" name="Google Shape;151;p33">
            <a:extLst>
              <a:ext uri="{FF2B5EF4-FFF2-40B4-BE49-F238E27FC236}">
                <a16:creationId xmlns:a16="http://schemas.microsoft.com/office/drawing/2014/main" id="{51E9837B-BD1B-F74E-1AE9-11BFC294FDAA}"/>
              </a:ext>
            </a:extLst>
          </p:cNvPr>
          <p:cNvSpPr/>
          <p:nvPr/>
        </p:nvSpPr>
        <p:spPr>
          <a:xfrm>
            <a:off x="5885081" y="1491448"/>
            <a:ext cx="5945324" cy="67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altLang="ko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exists a technological disparity between proposed research solutions and the available technologies at the field level.</a:t>
            </a:r>
          </a:p>
        </p:txBody>
      </p:sp>
      <p:sp>
        <p:nvSpPr>
          <p:cNvPr id="8" name="Google Shape;155;p33">
            <a:extLst>
              <a:ext uri="{FF2B5EF4-FFF2-40B4-BE49-F238E27FC236}">
                <a16:creationId xmlns:a16="http://schemas.microsoft.com/office/drawing/2014/main" id="{64518DF2-1555-6FFC-997D-1F0C94CEE18B}"/>
              </a:ext>
            </a:extLst>
          </p:cNvPr>
          <p:cNvSpPr/>
          <p:nvPr/>
        </p:nvSpPr>
        <p:spPr>
          <a:xfrm>
            <a:off x="5878287" y="2404412"/>
            <a:ext cx="7095803" cy="81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dirty="0">
                <a:solidFill>
                  <a:srgbClr val="015D74"/>
                </a:solidFill>
                <a:latin typeface="Calibri"/>
                <a:ea typeface="Calibri"/>
                <a:cs typeface="Calibri"/>
              </a:rPr>
              <a:t>Opportunity</a:t>
            </a:r>
          </a:p>
        </p:txBody>
      </p:sp>
      <p:sp>
        <p:nvSpPr>
          <p:cNvPr id="9" name="Google Shape;152;p33">
            <a:extLst>
              <a:ext uri="{FF2B5EF4-FFF2-40B4-BE49-F238E27FC236}">
                <a16:creationId xmlns:a16="http://schemas.microsoft.com/office/drawing/2014/main" id="{DA8B838B-23C8-1662-453A-D912DD58EE6B}"/>
              </a:ext>
            </a:extLst>
          </p:cNvPr>
          <p:cNvSpPr txBox="1"/>
          <p:nvPr/>
        </p:nvSpPr>
        <p:spPr>
          <a:xfrm>
            <a:off x="5874473" y="2779187"/>
            <a:ext cx="5945324" cy="87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altLang="ko" sz="16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Water utilities are increasingly seeking control and monitoring devices that can be operated remotely, wirelessly, and in real-time. These tools enable the implementation of management strategies aimed at enhancing water quality and sustainability.</a:t>
            </a:r>
            <a:endParaRPr lang="en-US" altLang="ko" sz="16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Google Shape;151;p33">
            <a:extLst>
              <a:ext uri="{FF2B5EF4-FFF2-40B4-BE49-F238E27FC236}">
                <a16:creationId xmlns:a16="http://schemas.microsoft.com/office/drawing/2014/main" id="{C6F97046-3AD4-CFAE-A852-BD42B4D3F965}"/>
              </a:ext>
            </a:extLst>
          </p:cNvPr>
          <p:cNvSpPr/>
          <p:nvPr/>
        </p:nvSpPr>
        <p:spPr>
          <a:xfrm>
            <a:off x="2312666" y="74497"/>
            <a:ext cx="3001895" cy="48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1400" b="1" dirty="0">
                <a:solidFill>
                  <a:srgbClr val="027794"/>
                </a:solidFill>
                <a:latin typeface="Calibri"/>
                <a:ea typeface="Calibri"/>
                <a:cs typeface="Calibri"/>
                <a:sym typeface="Calibri"/>
              </a:rPr>
              <a:t>Models and data mining</a:t>
            </a:r>
            <a:endParaRPr lang="en-US" altLang="ko" sz="1400" b="1" dirty="0">
              <a:solidFill>
                <a:srgbClr val="027794"/>
              </a:solidFill>
              <a:latin typeface="Calibri"/>
              <a:cs typeface="Calibri"/>
            </a:endParaRPr>
          </a:p>
        </p:txBody>
      </p:sp>
      <p:sp>
        <p:nvSpPr>
          <p:cNvPr id="11" name="Google Shape;151;p33">
            <a:extLst>
              <a:ext uri="{FF2B5EF4-FFF2-40B4-BE49-F238E27FC236}">
                <a16:creationId xmlns:a16="http://schemas.microsoft.com/office/drawing/2014/main" id="{126F78B0-A965-66A5-A819-13E3590165AE}"/>
              </a:ext>
            </a:extLst>
          </p:cNvPr>
          <p:cNvSpPr/>
          <p:nvPr/>
        </p:nvSpPr>
        <p:spPr>
          <a:xfrm>
            <a:off x="1694440" y="5529020"/>
            <a:ext cx="3273682" cy="30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1400" b="1" dirty="0">
                <a:solidFill>
                  <a:srgbClr val="027794"/>
                </a:solidFill>
                <a:latin typeface="Calibri"/>
                <a:cs typeface="Calibri"/>
              </a:rPr>
              <a:t>Field application at user and utility level</a:t>
            </a:r>
          </a:p>
        </p:txBody>
      </p:sp>
      <p:pic>
        <p:nvPicPr>
          <p:cNvPr id="12" name="Picture 38">
            <a:extLst>
              <a:ext uri="{FF2B5EF4-FFF2-40B4-BE49-F238E27FC236}">
                <a16:creationId xmlns:a16="http://schemas.microsoft.com/office/drawing/2014/main" id="{7824CAF9-7B3B-D26E-0E9B-108DB8EA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66" y="3554565"/>
            <a:ext cx="2033681" cy="2058481"/>
          </a:xfrm>
          <a:prstGeom prst="rect">
            <a:avLst/>
          </a:prstGeom>
        </p:spPr>
      </p:pic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5524C229-616E-B3BD-85A9-B1CF50AA1D26}"/>
              </a:ext>
            </a:extLst>
          </p:cNvPr>
          <p:cNvSpPr/>
          <p:nvPr/>
        </p:nvSpPr>
        <p:spPr>
          <a:xfrm>
            <a:off x="923598" y="1297124"/>
            <a:ext cx="4481490" cy="777465"/>
          </a:xfrm>
          <a:custGeom>
            <a:avLst/>
            <a:gdLst>
              <a:gd name="connsiteX0" fmla="*/ 1417320 w 2895600"/>
              <a:gd name="connsiteY0" fmla="*/ 0 h 571500"/>
              <a:gd name="connsiteX1" fmla="*/ 0 w 2895600"/>
              <a:gd name="connsiteY1" fmla="*/ 312420 h 571500"/>
              <a:gd name="connsiteX2" fmla="*/ 1569720 w 2895600"/>
              <a:gd name="connsiteY2" fmla="*/ 571500 h 571500"/>
              <a:gd name="connsiteX3" fmla="*/ 2895600 w 2895600"/>
              <a:gd name="connsiteY3" fmla="*/ 236220 h 571500"/>
              <a:gd name="connsiteX4" fmla="*/ 1417320 w 2895600"/>
              <a:gd name="connsiteY4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600" h="571500">
                <a:moveTo>
                  <a:pt x="1417320" y="0"/>
                </a:moveTo>
                <a:lnTo>
                  <a:pt x="0" y="312420"/>
                </a:lnTo>
                <a:lnTo>
                  <a:pt x="1569720" y="571500"/>
                </a:lnTo>
                <a:lnTo>
                  <a:pt x="2895600" y="236220"/>
                </a:lnTo>
                <a:lnTo>
                  <a:pt x="1417320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Elemento grafico 13" descr="Satellite con riempimento a tinta unita">
            <a:extLst>
              <a:ext uri="{FF2B5EF4-FFF2-40B4-BE49-F238E27FC236}">
                <a16:creationId xmlns:a16="http://schemas.microsoft.com/office/drawing/2014/main" id="{3C755265-1882-7511-A18B-C86D934ABE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5094" y="491011"/>
            <a:ext cx="1117737" cy="1117737"/>
          </a:xfrm>
          <a:prstGeom prst="rect">
            <a:avLst/>
          </a:prstGeom>
        </p:spPr>
      </p:pic>
      <p:grpSp>
        <p:nvGrpSpPr>
          <p:cNvPr id="15" name="Google Shape;1261;p55">
            <a:extLst>
              <a:ext uri="{FF2B5EF4-FFF2-40B4-BE49-F238E27FC236}">
                <a16:creationId xmlns:a16="http://schemas.microsoft.com/office/drawing/2014/main" id="{E232B35E-F022-0FC8-58B6-6B3A5112CE1D}"/>
              </a:ext>
            </a:extLst>
          </p:cNvPr>
          <p:cNvGrpSpPr/>
          <p:nvPr/>
        </p:nvGrpSpPr>
        <p:grpSpPr>
          <a:xfrm>
            <a:off x="2765094" y="2637948"/>
            <a:ext cx="994589" cy="703479"/>
            <a:chOff x="2779291" y="2905696"/>
            <a:chExt cx="390525" cy="390525"/>
          </a:xfrm>
          <a:solidFill>
            <a:srgbClr val="027794"/>
          </a:solidFill>
        </p:grpSpPr>
        <p:sp>
          <p:nvSpPr>
            <p:cNvPr id="16" name="Google Shape;1262;p55">
              <a:extLst>
                <a:ext uri="{FF2B5EF4-FFF2-40B4-BE49-F238E27FC236}">
                  <a16:creationId xmlns:a16="http://schemas.microsoft.com/office/drawing/2014/main" id="{C663191B-9446-65CB-40FA-9D83A53EB42B}"/>
                </a:ext>
              </a:extLst>
            </p:cNvPr>
            <p:cNvSpPr/>
            <p:nvPr/>
          </p:nvSpPr>
          <p:spPr>
            <a:xfrm>
              <a:off x="2779291" y="2905696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4999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284702"/>
                  </a:lnTo>
                  <a:cubicBezTo>
                    <a:pt x="7144" y="290798"/>
                    <a:pt x="12097" y="295846"/>
                    <a:pt x="18288" y="295846"/>
                  </a:cubicBezTo>
                  <a:lnTo>
                    <a:pt x="202883" y="295846"/>
                  </a:lnTo>
                  <a:lnTo>
                    <a:pt x="228029" y="361569"/>
                  </a:lnTo>
                  <a:cubicBezTo>
                    <a:pt x="229362" y="365093"/>
                    <a:pt x="232410" y="367665"/>
                    <a:pt x="236125" y="368427"/>
                  </a:cubicBezTo>
                  <a:cubicBezTo>
                    <a:pt x="239840" y="369189"/>
                    <a:pt x="243650" y="368046"/>
                    <a:pt x="246317" y="365379"/>
                  </a:cubicBezTo>
                  <a:lnTo>
                    <a:pt x="259271" y="352425"/>
                  </a:lnTo>
                  <a:lnTo>
                    <a:pt x="289560" y="382715"/>
                  </a:lnTo>
                  <a:cubicBezTo>
                    <a:pt x="291655" y="384810"/>
                    <a:pt x="294513" y="385953"/>
                    <a:pt x="297371" y="385953"/>
                  </a:cubicBezTo>
                  <a:cubicBezTo>
                    <a:pt x="300323" y="385953"/>
                    <a:pt x="303181" y="384810"/>
                    <a:pt x="305181" y="382715"/>
                  </a:cubicBezTo>
                  <a:lnTo>
                    <a:pt x="336613" y="351282"/>
                  </a:lnTo>
                  <a:cubicBezTo>
                    <a:pt x="340900" y="346900"/>
                    <a:pt x="340900" y="339947"/>
                    <a:pt x="336613" y="335566"/>
                  </a:cubicBezTo>
                  <a:lnTo>
                    <a:pt x="306324" y="305276"/>
                  </a:lnTo>
                  <a:lnTo>
                    <a:pt x="315849" y="295751"/>
                  </a:lnTo>
                  <a:lnTo>
                    <a:pt x="375095" y="295751"/>
                  </a:lnTo>
                  <a:cubicBezTo>
                    <a:pt x="381191" y="295751"/>
                    <a:pt x="386239" y="290798"/>
                    <a:pt x="386239" y="284607"/>
                  </a:cubicBezTo>
                  <a:lnTo>
                    <a:pt x="386239" y="18193"/>
                  </a:lnTo>
                  <a:cubicBezTo>
                    <a:pt x="386144" y="12097"/>
                    <a:pt x="381191" y="7144"/>
                    <a:pt x="374999" y="7144"/>
                  </a:cubicBezTo>
                  <a:close/>
                  <a:moveTo>
                    <a:pt x="363950" y="29337"/>
                  </a:moveTo>
                  <a:lnTo>
                    <a:pt x="363950" y="51530"/>
                  </a:lnTo>
                  <a:lnTo>
                    <a:pt x="29432" y="51530"/>
                  </a:lnTo>
                  <a:lnTo>
                    <a:pt x="29432" y="29337"/>
                  </a:lnTo>
                  <a:lnTo>
                    <a:pt x="363950" y="29337"/>
                  </a:lnTo>
                  <a:close/>
                  <a:moveTo>
                    <a:pt x="313373" y="343567"/>
                  </a:moveTo>
                  <a:lnTo>
                    <a:pt x="297656" y="359283"/>
                  </a:lnTo>
                  <a:lnTo>
                    <a:pt x="267367" y="328994"/>
                  </a:lnTo>
                  <a:cubicBezTo>
                    <a:pt x="265271" y="326898"/>
                    <a:pt x="262414" y="325755"/>
                    <a:pt x="259556" y="325755"/>
                  </a:cubicBezTo>
                  <a:cubicBezTo>
                    <a:pt x="256604" y="325755"/>
                    <a:pt x="253746" y="326898"/>
                    <a:pt x="251746" y="328994"/>
                  </a:cubicBezTo>
                  <a:lnTo>
                    <a:pt x="243078" y="337661"/>
                  </a:lnTo>
                  <a:lnTo>
                    <a:pt x="212884" y="258604"/>
                  </a:lnTo>
                  <a:lnTo>
                    <a:pt x="291846" y="288798"/>
                  </a:lnTo>
                  <a:lnTo>
                    <a:pt x="283178" y="297466"/>
                  </a:lnTo>
                  <a:cubicBezTo>
                    <a:pt x="278892" y="301847"/>
                    <a:pt x="278892" y="308800"/>
                    <a:pt x="283178" y="313182"/>
                  </a:cubicBezTo>
                  <a:lnTo>
                    <a:pt x="313373" y="343567"/>
                  </a:lnTo>
                  <a:close/>
                  <a:moveTo>
                    <a:pt x="313849" y="273558"/>
                  </a:moveTo>
                  <a:lnTo>
                    <a:pt x="197072" y="228981"/>
                  </a:lnTo>
                  <a:cubicBezTo>
                    <a:pt x="192976" y="227457"/>
                    <a:pt x="188309" y="228409"/>
                    <a:pt x="185261" y="231458"/>
                  </a:cubicBezTo>
                  <a:cubicBezTo>
                    <a:pt x="182118" y="234505"/>
                    <a:pt x="181166" y="239173"/>
                    <a:pt x="182785" y="243269"/>
                  </a:cubicBezTo>
                  <a:lnTo>
                    <a:pt x="194310" y="273558"/>
                  </a:lnTo>
                  <a:lnTo>
                    <a:pt x="29337" y="273558"/>
                  </a:lnTo>
                  <a:lnTo>
                    <a:pt x="29337" y="73724"/>
                  </a:lnTo>
                  <a:lnTo>
                    <a:pt x="363855" y="73724"/>
                  </a:lnTo>
                  <a:lnTo>
                    <a:pt x="363855" y="273558"/>
                  </a:lnTo>
                  <a:lnTo>
                    <a:pt x="313849" y="27355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3;p55">
              <a:extLst>
                <a:ext uri="{FF2B5EF4-FFF2-40B4-BE49-F238E27FC236}">
                  <a16:creationId xmlns:a16="http://schemas.microsoft.com/office/drawing/2014/main" id="{DFC0F988-0CBB-6D84-22F3-BFBF4B95A233}"/>
                </a:ext>
              </a:extLst>
            </p:cNvPr>
            <p:cNvSpPr/>
            <p:nvPr/>
          </p:nvSpPr>
          <p:spPr>
            <a:xfrm>
              <a:off x="2828154" y="2997517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13621" y="77438"/>
                  </a:moveTo>
                  <a:lnTo>
                    <a:pt x="47434" y="77438"/>
                  </a:lnTo>
                  <a:cubicBezTo>
                    <a:pt x="50578" y="77438"/>
                    <a:pt x="51911" y="74009"/>
                    <a:pt x="51911" y="70866"/>
                  </a:cubicBezTo>
                  <a:cubicBezTo>
                    <a:pt x="51911" y="67246"/>
                    <a:pt x="50292" y="64103"/>
                    <a:pt x="47434" y="64103"/>
                  </a:cubicBezTo>
                  <a:lnTo>
                    <a:pt x="22003" y="64103"/>
                  </a:lnTo>
                  <a:lnTo>
                    <a:pt x="22003" y="47816"/>
                  </a:lnTo>
                  <a:lnTo>
                    <a:pt x="36767" y="47816"/>
                  </a:lnTo>
                  <a:cubicBezTo>
                    <a:pt x="40005" y="47816"/>
                    <a:pt x="41434" y="44672"/>
                    <a:pt x="41434" y="42005"/>
                  </a:cubicBezTo>
                  <a:cubicBezTo>
                    <a:pt x="41434" y="38862"/>
                    <a:pt x="39719" y="36004"/>
                    <a:pt x="36767" y="36004"/>
                  </a:cubicBezTo>
                  <a:lnTo>
                    <a:pt x="22003" y="36004"/>
                  </a:lnTo>
                  <a:lnTo>
                    <a:pt x="22003" y="20479"/>
                  </a:lnTo>
                  <a:lnTo>
                    <a:pt x="47434" y="20479"/>
                  </a:lnTo>
                  <a:cubicBezTo>
                    <a:pt x="50292" y="20479"/>
                    <a:pt x="51911" y="17336"/>
                    <a:pt x="51911" y="13716"/>
                  </a:cubicBezTo>
                  <a:cubicBezTo>
                    <a:pt x="51911" y="10573"/>
                    <a:pt x="50578" y="7144"/>
                    <a:pt x="47434" y="7144"/>
                  </a:cubicBezTo>
                  <a:lnTo>
                    <a:pt x="13621" y="7144"/>
                  </a:lnTo>
                  <a:cubicBezTo>
                    <a:pt x="10382" y="7144"/>
                    <a:pt x="7144" y="8668"/>
                    <a:pt x="7144" y="11811"/>
                  </a:cubicBezTo>
                  <a:lnTo>
                    <a:pt x="7144" y="72676"/>
                  </a:lnTo>
                  <a:cubicBezTo>
                    <a:pt x="7144" y="75819"/>
                    <a:pt x="10382" y="77438"/>
                    <a:pt x="13621" y="774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4;p55">
              <a:extLst>
                <a:ext uri="{FF2B5EF4-FFF2-40B4-BE49-F238E27FC236}">
                  <a16:creationId xmlns:a16="http://schemas.microsoft.com/office/drawing/2014/main" id="{44913BB0-F3BB-22F0-E038-4E223F3FEE2F}"/>
                </a:ext>
              </a:extLst>
            </p:cNvPr>
            <p:cNvSpPr/>
            <p:nvPr/>
          </p:nvSpPr>
          <p:spPr>
            <a:xfrm>
              <a:off x="2884447" y="2997517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43148" y="46863"/>
                  </a:moveTo>
                  <a:cubicBezTo>
                    <a:pt x="49816" y="44291"/>
                    <a:pt x="54673" y="38195"/>
                    <a:pt x="54673" y="27527"/>
                  </a:cubicBezTo>
                  <a:cubicBezTo>
                    <a:pt x="54673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3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7" y="38195"/>
                  </a:lnTo>
                  <a:lnTo>
                    <a:pt x="21907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40005" y="36004"/>
                    <a:pt x="36767" y="38195"/>
                    <a:pt x="31337" y="381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65;p55">
              <a:extLst>
                <a:ext uri="{FF2B5EF4-FFF2-40B4-BE49-F238E27FC236}">
                  <a16:creationId xmlns:a16="http://schemas.microsoft.com/office/drawing/2014/main" id="{E289FF0E-031C-E7BA-5A0A-93BAB3188455}"/>
                </a:ext>
              </a:extLst>
            </p:cNvPr>
            <p:cNvSpPr/>
            <p:nvPr/>
          </p:nvSpPr>
          <p:spPr>
            <a:xfrm>
              <a:off x="2944454" y="2997517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337" y="38195"/>
                  </a:moveTo>
                  <a:lnTo>
                    <a:pt x="21908" y="38195"/>
                  </a:lnTo>
                  <a:lnTo>
                    <a:pt x="21908" y="20479"/>
                  </a:lnTo>
                  <a:lnTo>
                    <a:pt x="31337" y="20479"/>
                  </a:lnTo>
                  <a:cubicBezTo>
                    <a:pt x="36671" y="20479"/>
                    <a:pt x="39910" y="22670"/>
                    <a:pt x="39910" y="29337"/>
                  </a:cubicBezTo>
                  <a:cubicBezTo>
                    <a:pt x="39910" y="36004"/>
                    <a:pt x="36671" y="38195"/>
                    <a:pt x="31337" y="381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66;p55">
              <a:extLst>
                <a:ext uri="{FF2B5EF4-FFF2-40B4-BE49-F238E27FC236}">
                  <a16:creationId xmlns:a16="http://schemas.microsoft.com/office/drawing/2014/main" id="{62E5CF39-E513-B077-180C-72F31EFE116D}"/>
                </a:ext>
              </a:extLst>
            </p:cNvPr>
            <p:cNvSpPr/>
            <p:nvPr/>
          </p:nvSpPr>
          <p:spPr>
            <a:xfrm>
              <a:off x="3003605" y="2997231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30766" y="7144"/>
                  </a:moveTo>
                  <a:cubicBezTo>
                    <a:pt x="17431" y="7144"/>
                    <a:pt x="7144" y="13335"/>
                    <a:pt x="7144" y="29908"/>
                  </a:cubicBezTo>
                  <a:lnTo>
                    <a:pt x="7144" y="55436"/>
                  </a:lnTo>
                  <a:cubicBezTo>
                    <a:pt x="7144" y="72009"/>
                    <a:pt x="17431" y="78200"/>
                    <a:pt x="30766" y="78200"/>
                  </a:cubicBezTo>
                  <a:cubicBezTo>
                    <a:pt x="44101" y="78200"/>
                    <a:pt x="54483" y="72009"/>
                    <a:pt x="54483" y="55436"/>
                  </a:cubicBezTo>
                  <a:lnTo>
                    <a:pt x="54483" y="29908"/>
                  </a:lnTo>
                  <a:cubicBezTo>
                    <a:pt x="54483" y="13240"/>
                    <a:pt x="44101" y="7144"/>
                    <a:pt x="30766" y="7144"/>
                  </a:cubicBezTo>
                  <a:close/>
                  <a:moveTo>
                    <a:pt x="38957" y="55245"/>
                  </a:moveTo>
                  <a:cubicBezTo>
                    <a:pt x="38957" y="61817"/>
                    <a:pt x="35719" y="64770"/>
                    <a:pt x="30385" y="64770"/>
                  </a:cubicBezTo>
                  <a:cubicBezTo>
                    <a:pt x="25051" y="64770"/>
                    <a:pt x="21908" y="61817"/>
                    <a:pt x="21908" y="55245"/>
                  </a:cubicBezTo>
                  <a:lnTo>
                    <a:pt x="21908" y="30004"/>
                  </a:lnTo>
                  <a:cubicBezTo>
                    <a:pt x="21908" y="23432"/>
                    <a:pt x="25051" y="20479"/>
                    <a:pt x="30385" y="20479"/>
                  </a:cubicBezTo>
                  <a:cubicBezTo>
                    <a:pt x="35719" y="20479"/>
                    <a:pt x="38957" y="23432"/>
                    <a:pt x="38957" y="30004"/>
                  </a:cubicBezTo>
                  <a:lnTo>
                    <a:pt x="38957" y="552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67;p55">
              <a:extLst>
                <a:ext uri="{FF2B5EF4-FFF2-40B4-BE49-F238E27FC236}">
                  <a16:creationId xmlns:a16="http://schemas.microsoft.com/office/drawing/2014/main" id="{99BC484C-EC42-8DCF-6A49-22D460890EDA}"/>
                </a:ext>
              </a:extLst>
            </p:cNvPr>
            <p:cNvSpPr/>
            <p:nvPr/>
          </p:nvSpPr>
          <p:spPr>
            <a:xfrm>
              <a:off x="3064279" y="2997517"/>
              <a:ext cx="57150" cy="76200"/>
            </a:xfrm>
            <a:custGeom>
              <a:avLst/>
              <a:gdLst/>
              <a:ahLst/>
              <a:cxnLst/>
              <a:rect l="l" t="t" r="r" b="b"/>
              <a:pathLst>
                <a:path w="57150" h="76200" extrusionOk="0">
                  <a:moveTo>
                    <a:pt x="43148" y="46863"/>
                  </a:moveTo>
                  <a:cubicBezTo>
                    <a:pt x="49816" y="44291"/>
                    <a:pt x="54674" y="38195"/>
                    <a:pt x="54674" y="27527"/>
                  </a:cubicBezTo>
                  <a:cubicBezTo>
                    <a:pt x="54674" y="12002"/>
                    <a:pt x="44291" y="7144"/>
                    <a:pt x="31337" y="7144"/>
                  </a:cubicBezTo>
                  <a:lnTo>
                    <a:pt x="11716" y="7144"/>
                  </a:lnTo>
                  <a:cubicBezTo>
                    <a:pt x="8954" y="7144"/>
                    <a:pt x="7144" y="9239"/>
                    <a:pt x="7144" y="11621"/>
                  </a:cubicBezTo>
                  <a:lnTo>
                    <a:pt x="7144" y="72295"/>
                  </a:lnTo>
                  <a:cubicBezTo>
                    <a:pt x="7144" y="75343"/>
                    <a:pt x="10858" y="76867"/>
                    <a:pt x="14573" y="76867"/>
                  </a:cubicBezTo>
                  <a:cubicBezTo>
                    <a:pt x="18288" y="76867"/>
                    <a:pt x="22003" y="75343"/>
                    <a:pt x="22003" y="72295"/>
                  </a:cubicBezTo>
                  <a:lnTo>
                    <a:pt x="22003" y="49244"/>
                  </a:lnTo>
                  <a:lnTo>
                    <a:pt x="28289" y="49244"/>
                  </a:lnTo>
                  <a:lnTo>
                    <a:pt x="41243" y="74676"/>
                  </a:lnTo>
                  <a:cubicBezTo>
                    <a:pt x="42291" y="76676"/>
                    <a:pt x="44101" y="77438"/>
                    <a:pt x="46006" y="77438"/>
                  </a:cubicBezTo>
                  <a:cubicBezTo>
                    <a:pt x="50387" y="77438"/>
                    <a:pt x="55340" y="73438"/>
                    <a:pt x="55340" y="69723"/>
                  </a:cubicBezTo>
                  <a:cubicBezTo>
                    <a:pt x="55340" y="69247"/>
                    <a:pt x="55245" y="68580"/>
                    <a:pt x="54864" y="68008"/>
                  </a:cubicBezTo>
                  <a:lnTo>
                    <a:pt x="43148" y="46863"/>
                  </a:lnTo>
                  <a:close/>
                  <a:moveTo>
                    <a:pt x="31433" y="38195"/>
                  </a:moveTo>
                  <a:lnTo>
                    <a:pt x="22003" y="38195"/>
                  </a:lnTo>
                  <a:lnTo>
                    <a:pt x="22003" y="20479"/>
                  </a:lnTo>
                  <a:lnTo>
                    <a:pt x="31433" y="20479"/>
                  </a:lnTo>
                  <a:cubicBezTo>
                    <a:pt x="36767" y="20479"/>
                    <a:pt x="40005" y="22670"/>
                    <a:pt x="40005" y="29337"/>
                  </a:cubicBezTo>
                  <a:cubicBezTo>
                    <a:pt x="40005" y="36004"/>
                    <a:pt x="36767" y="38195"/>
                    <a:pt x="31433" y="381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68;p55">
              <a:extLst>
                <a:ext uri="{FF2B5EF4-FFF2-40B4-BE49-F238E27FC236}">
                  <a16:creationId xmlns:a16="http://schemas.microsoft.com/office/drawing/2014/main" id="{124D582E-185A-62BE-F72C-F950D490FFDC}"/>
                </a:ext>
              </a:extLst>
            </p:cNvPr>
            <p:cNvSpPr/>
            <p:nvPr/>
          </p:nvSpPr>
          <p:spPr>
            <a:xfrm>
              <a:off x="2824463" y="3093362"/>
              <a:ext cx="66675" cy="66675"/>
            </a:xfrm>
            <a:custGeom>
              <a:avLst/>
              <a:gdLst/>
              <a:ahLst/>
              <a:cxnLst/>
              <a:rect l="l" t="t" r="r" b="b"/>
              <a:pathLst>
                <a:path w="66675" h="66675" extrusionOk="0">
                  <a:moveTo>
                    <a:pt x="61031" y="10359"/>
                  </a:moveTo>
                  <a:cubicBezTo>
                    <a:pt x="56745" y="6072"/>
                    <a:pt x="49697" y="6072"/>
                    <a:pt x="45315" y="10359"/>
                  </a:cubicBezTo>
                  <a:lnTo>
                    <a:pt x="35695" y="19979"/>
                  </a:lnTo>
                  <a:lnTo>
                    <a:pt x="26075" y="10359"/>
                  </a:lnTo>
                  <a:cubicBezTo>
                    <a:pt x="21693" y="6072"/>
                    <a:pt x="14740" y="6072"/>
                    <a:pt x="10358" y="10359"/>
                  </a:cubicBezTo>
                  <a:cubicBezTo>
                    <a:pt x="6072" y="14740"/>
                    <a:pt x="6072" y="21693"/>
                    <a:pt x="10358" y="26075"/>
                  </a:cubicBezTo>
                  <a:lnTo>
                    <a:pt x="19979" y="35695"/>
                  </a:lnTo>
                  <a:lnTo>
                    <a:pt x="10358" y="45315"/>
                  </a:lnTo>
                  <a:cubicBezTo>
                    <a:pt x="6072" y="49697"/>
                    <a:pt x="6072" y="56650"/>
                    <a:pt x="10358" y="61031"/>
                  </a:cubicBezTo>
                  <a:cubicBezTo>
                    <a:pt x="12549" y="63222"/>
                    <a:pt x="15407" y="64270"/>
                    <a:pt x="18169" y="64270"/>
                  </a:cubicBezTo>
                  <a:cubicBezTo>
                    <a:pt x="21026" y="64270"/>
                    <a:pt x="23884" y="63222"/>
                    <a:pt x="25979" y="61031"/>
                  </a:cubicBezTo>
                  <a:lnTo>
                    <a:pt x="35600" y="51411"/>
                  </a:lnTo>
                  <a:lnTo>
                    <a:pt x="45220" y="61031"/>
                  </a:lnTo>
                  <a:cubicBezTo>
                    <a:pt x="47411" y="63222"/>
                    <a:pt x="50268" y="64270"/>
                    <a:pt x="53030" y="64270"/>
                  </a:cubicBezTo>
                  <a:cubicBezTo>
                    <a:pt x="55793" y="64270"/>
                    <a:pt x="58745" y="63222"/>
                    <a:pt x="60841" y="61031"/>
                  </a:cubicBezTo>
                  <a:cubicBezTo>
                    <a:pt x="65222" y="56650"/>
                    <a:pt x="65222" y="49697"/>
                    <a:pt x="60841" y="45315"/>
                  </a:cubicBezTo>
                  <a:lnTo>
                    <a:pt x="51221" y="35695"/>
                  </a:lnTo>
                  <a:lnTo>
                    <a:pt x="60841" y="26075"/>
                  </a:lnTo>
                  <a:cubicBezTo>
                    <a:pt x="65318" y="21693"/>
                    <a:pt x="65318" y="14645"/>
                    <a:pt x="61031" y="103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Ovale 22">
            <a:extLst>
              <a:ext uri="{FF2B5EF4-FFF2-40B4-BE49-F238E27FC236}">
                <a16:creationId xmlns:a16="http://schemas.microsoft.com/office/drawing/2014/main" id="{FEDF7396-33BC-37CB-D506-7F3A931E9ABB}"/>
              </a:ext>
            </a:extLst>
          </p:cNvPr>
          <p:cNvSpPr/>
          <p:nvPr/>
        </p:nvSpPr>
        <p:spPr>
          <a:xfrm>
            <a:off x="3247550" y="2248583"/>
            <a:ext cx="152826" cy="110895"/>
          </a:xfrm>
          <a:prstGeom prst="ellipse">
            <a:avLst/>
          </a:prstGeom>
          <a:solidFill>
            <a:srgbClr val="027794"/>
          </a:solidFill>
          <a:ln>
            <a:solidFill>
              <a:srgbClr val="015D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855B4C2-42A8-12A8-669B-A4D53F6061DB}"/>
              </a:ext>
            </a:extLst>
          </p:cNvPr>
          <p:cNvSpPr/>
          <p:nvPr/>
        </p:nvSpPr>
        <p:spPr>
          <a:xfrm>
            <a:off x="3258158" y="2408567"/>
            <a:ext cx="152826" cy="110895"/>
          </a:xfrm>
          <a:prstGeom prst="ellipse">
            <a:avLst/>
          </a:prstGeom>
          <a:solidFill>
            <a:srgbClr val="027794"/>
          </a:solidFill>
          <a:ln>
            <a:solidFill>
              <a:srgbClr val="015D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Google Shape;149;p33">
            <a:extLst>
              <a:ext uri="{FF2B5EF4-FFF2-40B4-BE49-F238E27FC236}">
                <a16:creationId xmlns:a16="http://schemas.microsoft.com/office/drawing/2014/main" id="{69A3C9BE-AD21-672C-E290-3B4EDE6C695E}"/>
              </a:ext>
            </a:extLst>
          </p:cNvPr>
          <p:cNvSpPr txBox="1"/>
          <p:nvPr/>
        </p:nvSpPr>
        <p:spPr>
          <a:xfrm>
            <a:off x="6926966" y="244347"/>
            <a:ext cx="486774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Problem</a:t>
            </a:r>
          </a:p>
        </p:txBody>
      </p:sp>
      <p:sp>
        <p:nvSpPr>
          <p:cNvPr id="29" name="Google Shape;436;p47">
            <a:extLst>
              <a:ext uri="{FF2B5EF4-FFF2-40B4-BE49-F238E27FC236}">
                <a16:creationId xmlns:a16="http://schemas.microsoft.com/office/drawing/2014/main" id="{75E9E14C-819D-BB77-6115-89E08B14FD01}"/>
              </a:ext>
            </a:extLst>
          </p:cNvPr>
          <p:cNvSpPr/>
          <p:nvPr/>
        </p:nvSpPr>
        <p:spPr>
          <a:xfrm>
            <a:off x="5991644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F5EA2306-6024-79E9-4512-884CCA584BAD}"/>
              </a:ext>
            </a:extLst>
          </p:cNvPr>
          <p:cNvSpPr/>
          <p:nvPr/>
        </p:nvSpPr>
        <p:spPr>
          <a:xfrm>
            <a:off x="3247550" y="3417492"/>
            <a:ext cx="152826" cy="110895"/>
          </a:xfrm>
          <a:prstGeom prst="ellipse">
            <a:avLst/>
          </a:prstGeom>
          <a:solidFill>
            <a:srgbClr val="027794"/>
          </a:solidFill>
          <a:ln>
            <a:solidFill>
              <a:srgbClr val="015D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D42EF2C1-9CB3-F324-3651-2DF8D148AB27}"/>
              </a:ext>
            </a:extLst>
          </p:cNvPr>
          <p:cNvSpPr/>
          <p:nvPr/>
        </p:nvSpPr>
        <p:spPr>
          <a:xfrm>
            <a:off x="3258158" y="3577476"/>
            <a:ext cx="152826" cy="110895"/>
          </a:xfrm>
          <a:prstGeom prst="ellipse">
            <a:avLst/>
          </a:prstGeom>
          <a:solidFill>
            <a:srgbClr val="027794"/>
          </a:solidFill>
          <a:ln>
            <a:solidFill>
              <a:srgbClr val="015D7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2C38C50-B767-2A5F-C9A5-7A8467620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33" name="Immagine 32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B42D8901-545C-4B36-1032-79A88DEF0B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060A2161-E659-0966-977D-5E36EAE87AA9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egnaposto numero diapositiva 35">
            <a:extLst>
              <a:ext uri="{FF2B5EF4-FFF2-40B4-BE49-F238E27FC236}">
                <a16:creationId xmlns:a16="http://schemas.microsoft.com/office/drawing/2014/main" id="{E391E95E-5D63-B10C-77D6-5FE2E052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3</a:t>
            </a:fld>
            <a:endParaRPr lang="it-IT"/>
          </a:p>
        </p:txBody>
      </p:sp>
      <p:sp>
        <p:nvSpPr>
          <p:cNvPr id="37" name="Segnaposto piè di pagina 26">
            <a:extLst>
              <a:ext uri="{FF2B5EF4-FFF2-40B4-BE49-F238E27FC236}">
                <a16:creationId xmlns:a16="http://schemas.microsoft.com/office/drawing/2014/main" id="{09D13567-10C9-D061-68CC-EFE8E605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53" y="6265496"/>
            <a:ext cx="4114800" cy="365125"/>
          </a:xfrm>
        </p:spPr>
        <p:txBody>
          <a:bodyPr/>
          <a:lstStyle/>
          <a:p>
            <a:pPr algn="l"/>
            <a:r>
              <a:rPr lang="it-IT" sz="1400" dirty="0"/>
              <a:t>OASIS Project - Troiani Davide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BF9DEC-5C2E-8D1F-C741-0496177071B8}"/>
              </a:ext>
            </a:extLst>
          </p:cNvPr>
          <p:cNvSpPr txBox="1"/>
          <p:nvPr/>
        </p:nvSpPr>
        <p:spPr>
          <a:xfrm>
            <a:off x="5837595" y="62688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7596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magine 36">
            <a:extLst>
              <a:ext uri="{FF2B5EF4-FFF2-40B4-BE49-F238E27FC236}">
                <a16:creationId xmlns:a16="http://schemas.microsoft.com/office/drawing/2014/main" id="{3D587821-CA2B-BDAE-3D8A-A02A8DF3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78"/>
            <a:ext cx="7866138" cy="4341218"/>
          </a:xfrm>
          <a:prstGeom prst="rect">
            <a:avLst/>
          </a:prstGeom>
        </p:spPr>
      </p:pic>
      <p:sp>
        <p:nvSpPr>
          <p:cNvPr id="3" name="Google Shape;151;p33">
            <a:extLst>
              <a:ext uri="{FF2B5EF4-FFF2-40B4-BE49-F238E27FC236}">
                <a16:creationId xmlns:a16="http://schemas.microsoft.com/office/drawing/2014/main" id="{587919C2-31E9-5B8D-7358-1683C32D3412}"/>
              </a:ext>
            </a:extLst>
          </p:cNvPr>
          <p:cNvSpPr/>
          <p:nvPr/>
        </p:nvSpPr>
        <p:spPr>
          <a:xfrm>
            <a:off x="3559320" y="2242588"/>
            <a:ext cx="1094704" cy="48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altLang="ko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OAS</a:t>
            </a:r>
            <a:endParaRPr lang="en-US" altLang="ko" sz="2000" dirty="0">
              <a:solidFill>
                <a:srgbClr val="0277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92DFC65-F224-94C9-5B95-0AAF3E7F3FC1}"/>
              </a:ext>
            </a:extLst>
          </p:cNvPr>
          <p:cNvSpPr txBox="1"/>
          <p:nvPr/>
        </p:nvSpPr>
        <p:spPr>
          <a:xfrm>
            <a:off x="4285869" y="814060"/>
            <a:ext cx="137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+mj-lt"/>
              </a:rPr>
              <a:t>Actuator</a:t>
            </a:r>
          </a:p>
        </p:txBody>
      </p:sp>
      <p:sp>
        <p:nvSpPr>
          <p:cNvPr id="5" name="TextBox 76">
            <a:extLst>
              <a:ext uri="{FF2B5EF4-FFF2-40B4-BE49-F238E27FC236}">
                <a16:creationId xmlns:a16="http://schemas.microsoft.com/office/drawing/2014/main" id="{C1D66958-1542-9EA1-DB56-F6B733B24BD1}"/>
              </a:ext>
            </a:extLst>
          </p:cNvPr>
          <p:cNvSpPr txBox="1"/>
          <p:nvPr/>
        </p:nvSpPr>
        <p:spPr>
          <a:xfrm>
            <a:off x="4176843" y="4850836"/>
            <a:ext cx="182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Generator</a:t>
            </a:r>
          </a:p>
        </p:txBody>
      </p:sp>
      <p:pic>
        <p:nvPicPr>
          <p:cNvPr id="6" name="Picture 24" descr="electricity-icon-7504.png">
            <a:extLst>
              <a:ext uri="{FF2B5EF4-FFF2-40B4-BE49-F238E27FC236}">
                <a16:creationId xmlns:a16="http://schemas.microsoft.com/office/drawing/2014/main" id="{682FA97A-8A8C-01A6-412F-F500327B8D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10" y="4380281"/>
            <a:ext cx="672016" cy="522679"/>
          </a:xfrm>
          <a:prstGeom prst="rect">
            <a:avLst/>
          </a:prstGeom>
        </p:spPr>
      </p:pic>
      <p:pic>
        <p:nvPicPr>
          <p:cNvPr id="22" name="Elemento grafico 19" descr="Sostenibilità con riempimento a tinta unita">
            <a:extLst>
              <a:ext uri="{FF2B5EF4-FFF2-40B4-BE49-F238E27FC236}">
                <a16:creationId xmlns:a16="http://schemas.microsoft.com/office/drawing/2014/main" id="{FC80B5CB-0614-CEED-F39C-B12554172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7611" y="3032461"/>
            <a:ext cx="457200" cy="457200"/>
          </a:xfrm>
          <a:prstGeom prst="rect">
            <a:avLst/>
          </a:prstGeom>
        </p:spPr>
      </p:pic>
      <p:pic>
        <p:nvPicPr>
          <p:cNvPr id="23" name="Elemento grafico 21" descr="Volante con riempimento a tinta unita">
            <a:extLst>
              <a:ext uri="{FF2B5EF4-FFF2-40B4-BE49-F238E27FC236}">
                <a16:creationId xmlns:a16="http://schemas.microsoft.com/office/drawing/2014/main" id="{D1C0A242-0BDB-EF52-1781-315D46BCC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1230" y="4175048"/>
            <a:ext cx="487572" cy="487572"/>
          </a:xfrm>
          <a:prstGeom prst="rect">
            <a:avLst/>
          </a:prstGeom>
        </p:spPr>
      </p:pic>
      <p:sp>
        <p:nvSpPr>
          <p:cNvPr id="27" name="Google Shape;149;p33">
            <a:extLst>
              <a:ext uri="{FF2B5EF4-FFF2-40B4-BE49-F238E27FC236}">
                <a16:creationId xmlns:a16="http://schemas.microsoft.com/office/drawing/2014/main" id="{B955475B-652C-8673-56D0-6752DFCDDA6D}"/>
              </a:ext>
            </a:extLst>
          </p:cNvPr>
          <p:cNvSpPr txBox="1"/>
          <p:nvPr/>
        </p:nvSpPr>
        <p:spPr>
          <a:xfrm>
            <a:off x="6926966" y="266684"/>
            <a:ext cx="486774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Technology</a:t>
            </a:r>
          </a:p>
        </p:txBody>
      </p:sp>
      <p:sp>
        <p:nvSpPr>
          <p:cNvPr id="28" name="Google Shape;436;p47">
            <a:extLst>
              <a:ext uri="{FF2B5EF4-FFF2-40B4-BE49-F238E27FC236}">
                <a16:creationId xmlns:a16="http://schemas.microsoft.com/office/drawing/2014/main" id="{CDD00647-08DF-FA36-EE12-5E57AE45BC0B}"/>
              </a:ext>
            </a:extLst>
          </p:cNvPr>
          <p:cNvSpPr/>
          <p:nvPr/>
        </p:nvSpPr>
        <p:spPr>
          <a:xfrm>
            <a:off x="5991644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16;p37">
            <a:extLst>
              <a:ext uri="{FF2B5EF4-FFF2-40B4-BE49-F238E27FC236}">
                <a16:creationId xmlns:a16="http://schemas.microsoft.com/office/drawing/2014/main" id="{5231A574-51F5-A76E-7BD5-632AAB5CE666}"/>
              </a:ext>
            </a:extLst>
          </p:cNvPr>
          <p:cNvSpPr txBox="1"/>
          <p:nvPr/>
        </p:nvSpPr>
        <p:spPr>
          <a:xfrm>
            <a:off x="6926966" y="706663"/>
            <a:ext cx="5100656" cy="707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2000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OASIS – Off Grid Automatic System for Irrigation Sustainability</a:t>
            </a:r>
            <a:endParaRPr lang="en-US" sz="20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Calibri" panose="020F0502020204030204" pitchFamily="34" charset="0"/>
              <a:sym typeface="Abril Fatface"/>
            </a:endParaRPr>
          </a:p>
        </p:txBody>
      </p:sp>
      <p:pic>
        <p:nvPicPr>
          <p:cNvPr id="30" name="Immagine 2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2757F3A-F570-D101-2175-E4466A5D3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31" name="Immagine 30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4281F2FA-7098-CBB5-EB94-702017B6A5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20CD1502-6052-07E4-B4EC-432DE7185384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egnaposto numero diapositiva 33">
            <a:extLst>
              <a:ext uri="{FF2B5EF4-FFF2-40B4-BE49-F238E27FC236}">
                <a16:creationId xmlns:a16="http://schemas.microsoft.com/office/drawing/2014/main" id="{CA0BC5D6-90EE-D302-43F8-7D2B031E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4</a:t>
            </a:fld>
            <a:endParaRPr lang="it-IT"/>
          </a:p>
        </p:txBody>
      </p:sp>
      <p:sp>
        <p:nvSpPr>
          <p:cNvPr id="35" name="Segnaposto piè di pagina 26">
            <a:extLst>
              <a:ext uri="{FF2B5EF4-FFF2-40B4-BE49-F238E27FC236}">
                <a16:creationId xmlns:a16="http://schemas.microsoft.com/office/drawing/2014/main" id="{E0F96FF1-BAC3-EFDE-1755-3164590E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53" y="6265496"/>
            <a:ext cx="4114800" cy="365125"/>
          </a:xfrm>
        </p:spPr>
        <p:txBody>
          <a:bodyPr/>
          <a:lstStyle/>
          <a:p>
            <a:pPr algn="l"/>
            <a:r>
              <a:rPr lang="it-IT" sz="1400" dirty="0"/>
              <a:t>OASIS Project - Troiani Davide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E801269F-6916-91C1-13E5-9B0DB80E5678}"/>
              </a:ext>
            </a:extLst>
          </p:cNvPr>
          <p:cNvSpPr txBox="1"/>
          <p:nvPr/>
        </p:nvSpPr>
        <p:spPr>
          <a:xfrm>
            <a:off x="991069" y="694284"/>
            <a:ext cx="137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  <a:latin typeface="+mj-lt"/>
              </a:rPr>
              <a:t>Control 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B09554-7C0A-52DE-B28E-B2603A61CF1E}"/>
              </a:ext>
            </a:extLst>
          </p:cNvPr>
          <p:cNvSpPr txBox="1"/>
          <p:nvPr/>
        </p:nvSpPr>
        <p:spPr>
          <a:xfrm>
            <a:off x="8197872" y="3959506"/>
            <a:ext cx="3155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Components: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OAS Valve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Electric Linear Actuator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Control Box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2 Pressure Transducers</a:t>
            </a:r>
          </a:p>
        </p:txBody>
      </p:sp>
      <p:pic>
        <p:nvPicPr>
          <p:cNvPr id="8" name="Picture 7" descr="A drawing of a circular object&#10;&#10;Description automatically generated">
            <a:extLst>
              <a:ext uri="{FF2B5EF4-FFF2-40B4-BE49-F238E27FC236}">
                <a16:creationId xmlns:a16="http://schemas.microsoft.com/office/drawing/2014/main" id="{D9935AA0-0386-527D-F7CA-5B2C6A2A8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08" b="96141" l="9982" r="90018">
                        <a14:foregroundMark x1="46396" y1="6431" x2="46396" y2="6431"/>
                        <a14:foregroundMark x1="58965" y1="8039" x2="58965" y2="8039"/>
                        <a14:foregroundMark x1="53050" y1="1768" x2="53050" y2="1768"/>
                        <a14:foregroundMark x1="90573" y1="45659" x2="90573" y2="45659"/>
                        <a14:foregroundMark x1="54898" y1="91158" x2="54898" y2="91158"/>
                        <a14:foregroundMark x1="40665" y1="91801" x2="40665" y2="91801"/>
                        <a14:foregroundMark x1="47320" y1="96141" x2="47320" y2="9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47" y="3282687"/>
            <a:ext cx="2039238" cy="234455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380F0E-72F1-41AE-152D-84E0FD481C1C}"/>
              </a:ext>
            </a:extLst>
          </p:cNvPr>
          <p:cNvSpPr txBox="1"/>
          <p:nvPr/>
        </p:nvSpPr>
        <p:spPr>
          <a:xfrm>
            <a:off x="8171204" y="1509536"/>
            <a:ext cx="3617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Smart valve capable of recovering energy from the throttling process through a turbine housed inside. The recovered energy powers a system of measurement instruments and logic components for real-time remote control of the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297CD-9DD4-27C0-AEF1-1107768E4CFF}"/>
              </a:ext>
            </a:extLst>
          </p:cNvPr>
          <p:cNvSpPr txBox="1"/>
          <p:nvPr/>
        </p:nvSpPr>
        <p:spPr>
          <a:xfrm>
            <a:off x="5837595" y="62688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9F95E-662C-2355-20A7-373E88436F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965" y="4836669"/>
            <a:ext cx="750052" cy="913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B8523-4774-52E8-1ED5-5C63DB6C06B4}"/>
              </a:ext>
            </a:extLst>
          </p:cNvPr>
          <p:cNvSpPr txBox="1"/>
          <p:nvPr/>
        </p:nvSpPr>
        <p:spPr>
          <a:xfrm>
            <a:off x="1383057" y="4988996"/>
            <a:ext cx="1856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Patented by </a:t>
            </a:r>
            <a:r>
              <a:rPr lang="en-CA" sz="1400" dirty="0" err="1"/>
              <a:t>Politecnico</a:t>
            </a:r>
            <a:r>
              <a:rPr lang="en-CA" sz="1400" dirty="0"/>
              <a:t> di Milano in 2020</a:t>
            </a:r>
          </a:p>
        </p:txBody>
      </p:sp>
    </p:spTree>
    <p:extLst>
      <p:ext uri="{BB962C8B-B14F-4D97-AF65-F5344CB8AC3E}">
        <p14:creationId xmlns:p14="http://schemas.microsoft.com/office/powerpoint/2010/main" val="194095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31AB3A8D-3F0E-3CB7-E774-98DC06B08F62}"/>
              </a:ext>
            </a:extLst>
          </p:cNvPr>
          <p:cNvGrpSpPr/>
          <p:nvPr/>
        </p:nvGrpSpPr>
        <p:grpSpPr>
          <a:xfrm>
            <a:off x="769883" y="2712993"/>
            <a:ext cx="4754100" cy="3002182"/>
            <a:chOff x="4320209" y="1544232"/>
            <a:chExt cx="4218215" cy="174026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CA59B06-0FF6-0C67-BE50-CABF5E1F1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47" t="10022"/>
            <a:stretch/>
          </p:blipFill>
          <p:spPr>
            <a:xfrm rot="20558343">
              <a:off x="6403670" y="2159235"/>
              <a:ext cx="739891" cy="967330"/>
            </a:xfrm>
            <a:prstGeom prst="rect">
              <a:avLst/>
            </a:prstGeom>
            <a:scene3d>
              <a:camera prst="orthographicFront">
                <a:rot lat="3047999" lon="3181125" rev="2020818"/>
              </a:camera>
              <a:lightRig rig="threePt" dir="t"/>
            </a:scene3d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FB63B5FF-F18F-205C-1354-DF0F44DB4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 l="8151" t="36061" r="4212" b="9653"/>
            <a:stretch/>
          </p:blipFill>
          <p:spPr>
            <a:xfrm>
              <a:off x="4320209" y="1544232"/>
              <a:ext cx="4218215" cy="1740261"/>
            </a:xfrm>
            <a:prstGeom prst="rect">
              <a:avLst/>
            </a:prstGeom>
          </p:spPr>
        </p:pic>
      </p:grpSp>
      <p:pic>
        <p:nvPicPr>
          <p:cNvPr id="7" name="Picture 2" descr="Sectorized network scheme – Scopes of assessment. | Download Scientific  Diagram">
            <a:extLst>
              <a:ext uri="{FF2B5EF4-FFF2-40B4-BE49-F238E27FC236}">
                <a16:creationId xmlns:a16="http://schemas.microsoft.com/office/drawing/2014/main" id="{601459A6-5083-877D-4C79-97B2281F8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7" t="15898" r="-6973"/>
          <a:stretch/>
        </p:blipFill>
        <p:spPr bwMode="auto">
          <a:xfrm>
            <a:off x="769883" y="393443"/>
            <a:ext cx="4754101" cy="22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53;p33">
            <a:extLst>
              <a:ext uri="{FF2B5EF4-FFF2-40B4-BE49-F238E27FC236}">
                <a16:creationId xmlns:a16="http://schemas.microsoft.com/office/drawing/2014/main" id="{3C3B8BF4-E2B0-FDAA-0CDF-9ECBA23281D4}"/>
              </a:ext>
            </a:extLst>
          </p:cNvPr>
          <p:cNvSpPr/>
          <p:nvPr/>
        </p:nvSpPr>
        <p:spPr>
          <a:xfrm>
            <a:off x="5894142" y="4600221"/>
            <a:ext cx="5894735" cy="85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just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The widespread adoption of such devices within the network creates a digital ecosystem that substantially enhances network management for both users and water utilities.</a:t>
            </a:r>
            <a:endParaRPr lang="en-US" altLang="ko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Google Shape;149;p33">
            <a:extLst>
              <a:ext uri="{FF2B5EF4-FFF2-40B4-BE49-F238E27FC236}">
                <a16:creationId xmlns:a16="http://schemas.microsoft.com/office/drawing/2014/main" id="{600FFB88-B9E8-435E-13FF-B773FD608887}"/>
              </a:ext>
            </a:extLst>
          </p:cNvPr>
          <p:cNvSpPr txBox="1"/>
          <p:nvPr/>
        </p:nvSpPr>
        <p:spPr>
          <a:xfrm>
            <a:off x="6967869" y="248654"/>
            <a:ext cx="486774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Solution</a:t>
            </a:r>
          </a:p>
        </p:txBody>
      </p:sp>
      <p:sp>
        <p:nvSpPr>
          <p:cNvPr id="12" name="Google Shape;436;p47">
            <a:extLst>
              <a:ext uri="{FF2B5EF4-FFF2-40B4-BE49-F238E27FC236}">
                <a16:creationId xmlns:a16="http://schemas.microsoft.com/office/drawing/2014/main" id="{C779ABC2-8D66-A450-E009-172D70B448C5}"/>
              </a:ext>
            </a:extLst>
          </p:cNvPr>
          <p:cNvSpPr/>
          <p:nvPr/>
        </p:nvSpPr>
        <p:spPr>
          <a:xfrm>
            <a:off x="5991644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Immagine 1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91AD683-F1F2-9E2D-5851-154BB3A80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14" name="Immagine 13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CE4B9926-5950-3114-8D5E-D4098BBB6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E9B62FA-B992-BFBF-D4C2-5D0166FA4ADF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04271C2C-8678-1F2C-FFE2-3592C590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5</a:t>
            </a:fld>
            <a:endParaRPr lang="it-IT"/>
          </a:p>
        </p:txBody>
      </p:sp>
      <p:sp>
        <p:nvSpPr>
          <p:cNvPr id="18" name="Segnaposto piè di pagina 26">
            <a:extLst>
              <a:ext uri="{FF2B5EF4-FFF2-40B4-BE49-F238E27FC236}">
                <a16:creationId xmlns:a16="http://schemas.microsoft.com/office/drawing/2014/main" id="{A7A96E68-8007-47EA-DFC4-303ACB3E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53" y="6265496"/>
            <a:ext cx="4114800" cy="365125"/>
          </a:xfrm>
        </p:spPr>
        <p:txBody>
          <a:bodyPr/>
          <a:lstStyle/>
          <a:p>
            <a:pPr algn="l"/>
            <a:r>
              <a:rPr lang="it-IT" sz="1400" dirty="0"/>
              <a:t>OASIS Project - Troiani Davide</a:t>
            </a:r>
          </a:p>
        </p:txBody>
      </p:sp>
      <p:sp>
        <p:nvSpPr>
          <p:cNvPr id="3" name="Google Shape;163;p34">
            <a:extLst>
              <a:ext uri="{FF2B5EF4-FFF2-40B4-BE49-F238E27FC236}">
                <a16:creationId xmlns:a16="http://schemas.microsoft.com/office/drawing/2014/main" id="{C78A0A74-0C7B-C4C0-2587-D700743E6D69}"/>
              </a:ext>
            </a:extLst>
          </p:cNvPr>
          <p:cNvSpPr/>
          <p:nvPr/>
        </p:nvSpPr>
        <p:spPr>
          <a:xfrm>
            <a:off x="6615218" y="1691082"/>
            <a:ext cx="1617112" cy="808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Off-Grid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4;p34">
            <a:extLst>
              <a:ext uri="{FF2B5EF4-FFF2-40B4-BE49-F238E27FC236}">
                <a16:creationId xmlns:a16="http://schemas.microsoft.com/office/drawing/2014/main" id="{AA02BD38-6892-A172-732F-C98560D42ABE}"/>
              </a:ext>
            </a:extLst>
          </p:cNvPr>
          <p:cNvSpPr/>
          <p:nvPr/>
        </p:nvSpPr>
        <p:spPr>
          <a:xfrm>
            <a:off x="5894142" y="1793909"/>
            <a:ext cx="613252" cy="613252"/>
          </a:xfrm>
          <a:prstGeom prst="ellipse">
            <a:avLst/>
          </a:prstGeom>
          <a:solidFill>
            <a:srgbClr val="02779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Elemento grafico 19" descr="Sostenibilità con riempimento a tinta unita">
            <a:extLst>
              <a:ext uri="{FF2B5EF4-FFF2-40B4-BE49-F238E27FC236}">
                <a16:creationId xmlns:a16="http://schemas.microsoft.com/office/drawing/2014/main" id="{1067540D-4A20-2138-1073-387453441A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2168" y="1842625"/>
            <a:ext cx="457200" cy="457200"/>
          </a:xfrm>
          <a:prstGeom prst="rect">
            <a:avLst/>
          </a:prstGeom>
        </p:spPr>
      </p:pic>
      <p:sp>
        <p:nvSpPr>
          <p:cNvPr id="19" name="Google Shape;176;p34">
            <a:extLst>
              <a:ext uri="{FF2B5EF4-FFF2-40B4-BE49-F238E27FC236}">
                <a16:creationId xmlns:a16="http://schemas.microsoft.com/office/drawing/2014/main" id="{F1DB21AA-89BD-B771-03B2-CBFA520CFDAE}"/>
              </a:ext>
            </a:extLst>
          </p:cNvPr>
          <p:cNvSpPr txBox="1"/>
          <p:nvPr/>
        </p:nvSpPr>
        <p:spPr>
          <a:xfrm>
            <a:off x="8400228" y="1702887"/>
            <a:ext cx="3388649" cy="97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 self-sustainable device harnessing energy from fluid flow</a:t>
            </a:r>
            <a:r>
              <a:rPr lang="en-US" alt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69;p34">
            <a:extLst>
              <a:ext uri="{FF2B5EF4-FFF2-40B4-BE49-F238E27FC236}">
                <a16:creationId xmlns:a16="http://schemas.microsoft.com/office/drawing/2014/main" id="{B913866D-C56F-67C9-FAEE-6D6B19B9E6FD}"/>
              </a:ext>
            </a:extLst>
          </p:cNvPr>
          <p:cNvSpPr/>
          <p:nvPr/>
        </p:nvSpPr>
        <p:spPr>
          <a:xfrm>
            <a:off x="6615218" y="2682902"/>
            <a:ext cx="1617112" cy="832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</a:t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</a:p>
        </p:txBody>
      </p:sp>
      <p:sp>
        <p:nvSpPr>
          <p:cNvPr id="21" name="Google Shape;170;p34">
            <a:extLst>
              <a:ext uri="{FF2B5EF4-FFF2-40B4-BE49-F238E27FC236}">
                <a16:creationId xmlns:a16="http://schemas.microsoft.com/office/drawing/2014/main" id="{D7754796-5B3D-3BF2-7230-1ACA6BC7B97E}"/>
              </a:ext>
            </a:extLst>
          </p:cNvPr>
          <p:cNvSpPr/>
          <p:nvPr/>
        </p:nvSpPr>
        <p:spPr>
          <a:xfrm>
            <a:off x="5894142" y="2761724"/>
            <a:ext cx="613252" cy="613252"/>
          </a:xfrm>
          <a:prstGeom prst="ellipse">
            <a:avLst/>
          </a:prstGeom>
          <a:solidFill>
            <a:srgbClr val="02779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Elemento grafico 21" descr="Volante con riempimento a tinta unita">
            <a:extLst>
              <a:ext uri="{FF2B5EF4-FFF2-40B4-BE49-F238E27FC236}">
                <a16:creationId xmlns:a16="http://schemas.microsoft.com/office/drawing/2014/main" id="{72F6B8CB-5D05-FCCA-24BE-09546421E0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53721" y="2820826"/>
            <a:ext cx="487572" cy="487572"/>
          </a:xfrm>
          <a:prstGeom prst="rect">
            <a:avLst/>
          </a:prstGeom>
        </p:spPr>
      </p:pic>
      <p:sp>
        <p:nvSpPr>
          <p:cNvPr id="23" name="Google Shape;176;p34">
            <a:extLst>
              <a:ext uri="{FF2B5EF4-FFF2-40B4-BE49-F238E27FC236}">
                <a16:creationId xmlns:a16="http://schemas.microsoft.com/office/drawing/2014/main" id="{F4435BC9-42CD-DAE2-D4F5-B0DC50966D78}"/>
              </a:ext>
            </a:extLst>
          </p:cNvPr>
          <p:cNvSpPr txBox="1"/>
          <p:nvPr/>
        </p:nvSpPr>
        <p:spPr>
          <a:xfrm>
            <a:off x="8391371" y="2581206"/>
            <a:ext cx="3424174" cy="85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Remote control capabilities enable the implementation of effective water management strategies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76;p34">
            <a:extLst>
              <a:ext uri="{FF2B5EF4-FFF2-40B4-BE49-F238E27FC236}">
                <a16:creationId xmlns:a16="http://schemas.microsoft.com/office/drawing/2014/main" id="{56F2A71C-CF58-AADA-D176-4F503CB40D6A}"/>
              </a:ext>
            </a:extLst>
          </p:cNvPr>
          <p:cNvSpPr txBox="1"/>
          <p:nvPr/>
        </p:nvSpPr>
        <p:spPr>
          <a:xfrm>
            <a:off x="8400227" y="3611256"/>
            <a:ext cx="3435383" cy="875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Sustainable automation ensures fair and equitable access to water resources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77;p34">
            <a:extLst>
              <a:ext uri="{FF2B5EF4-FFF2-40B4-BE49-F238E27FC236}">
                <a16:creationId xmlns:a16="http://schemas.microsoft.com/office/drawing/2014/main" id="{4815E187-F9DE-25F2-D3FF-8CF3CD45F7F4}"/>
              </a:ext>
            </a:extLst>
          </p:cNvPr>
          <p:cNvSpPr/>
          <p:nvPr/>
        </p:nvSpPr>
        <p:spPr>
          <a:xfrm>
            <a:off x="6642815" y="3581032"/>
            <a:ext cx="1617112" cy="808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</a:t>
            </a:r>
            <a:br>
              <a:rPr lang="en-US" altLang="k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altLang="ko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78;p34">
            <a:extLst>
              <a:ext uri="{FF2B5EF4-FFF2-40B4-BE49-F238E27FC236}">
                <a16:creationId xmlns:a16="http://schemas.microsoft.com/office/drawing/2014/main" id="{D556CD82-3A51-CA99-76BA-3F4A66EA19BF}"/>
              </a:ext>
            </a:extLst>
          </p:cNvPr>
          <p:cNvSpPr/>
          <p:nvPr/>
        </p:nvSpPr>
        <p:spPr>
          <a:xfrm>
            <a:off x="5888411" y="3680725"/>
            <a:ext cx="613252" cy="613252"/>
          </a:xfrm>
          <a:prstGeom prst="ellipse">
            <a:avLst/>
          </a:prstGeom>
          <a:solidFill>
            <a:srgbClr val="02779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" name="Google Shape;179;p34">
            <a:extLst>
              <a:ext uri="{FF2B5EF4-FFF2-40B4-BE49-F238E27FC236}">
                <a16:creationId xmlns:a16="http://schemas.microsoft.com/office/drawing/2014/main" id="{A6B99B87-FE4D-CE2B-E0E2-4FA481697E1B}"/>
              </a:ext>
            </a:extLst>
          </p:cNvPr>
          <p:cNvGrpSpPr/>
          <p:nvPr/>
        </p:nvGrpSpPr>
        <p:grpSpPr>
          <a:xfrm>
            <a:off x="6019241" y="3779735"/>
            <a:ext cx="351593" cy="330730"/>
            <a:chOff x="752656" y="1562597"/>
            <a:chExt cx="390525" cy="390525"/>
          </a:xfrm>
        </p:grpSpPr>
        <p:sp>
          <p:nvSpPr>
            <p:cNvPr id="28" name="Google Shape;180;p34">
              <a:extLst>
                <a:ext uri="{FF2B5EF4-FFF2-40B4-BE49-F238E27FC236}">
                  <a16:creationId xmlns:a16="http://schemas.microsoft.com/office/drawing/2014/main" id="{ECC5291D-D988-C772-7301-AEBC0E843DCD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81;p34">
              <a:extLst>
                <a:ext uri="{FF2B5EF4-FFF2-40B4-BE49-F238E27FC236}">
                  <a16:creationId xmlns:a16="http://schemas.microsoft.com/office/drawing/2014/main" id="{B19776F1-1225-9B40-89FA-7BA23553C98D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 extrusionOk="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82;p34">
              <a:extLst>
                <a:ext uri="{FF2B5EF4-FFF2-40B4-BE49-F238E27FC236}">
                  <a16:creationId xmlns:a16="http://schemas.microsoft.com/office/drawing/2014/main" id="{1D1691E6-C293-DAF3-76C4-4536B54F3820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 extrusionOk="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83;p34">
              <a:extLst>
                <a:ext uri="{FF2B5EF4-FFF2-40B4-BE49-F238E27FC236}">
                  <a16:creationId xmlns:a16="http://schemas.microsoft.com/office/drawing/2014/main" id="{093A2AC1-74AD-8322-CFD6-B0C0F72A1272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/>
              <a:ahLst/>
              <a:cxnLst/>
              <a:rect l="l" t="t" r="r" b="b"/>
              <a:pathLst>
                <a:path w="142875" h="304800" extrusionOk="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84;p34">
              <a:extLst>
                <a:ext uri="{FF2B5EF4-FFF2-40B4-BE49-F238E27FC236}">
                  <a16:creationId xmlns:a16="http://schemas.microsoft.com/office/drawing/2014/main" id="{59B65D14-6C38-4EF9-7B2B-47BB96E527F5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F0AD9A-61FA-D623-98B1-FF3439C27F0D}"/>
              </a:ext>
            </a:extLst>
          </p:cNvPr>
          <p:cNvSpPr txBox="1"/>
          <p:nvPr/>
        </p:nvSpPr>
        <p:spPr>
          <a:xfrm>
            <a:off x="5837595" y="62688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6558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magine 36">
            <a:extLst>
              <a:ext uri="{FF2B5EF4-FFF2-40B4-BE49-F238E27FC236}">
                <a16:creationId xmlns:a16="http://schemas.microsoft.com/office/drawing/2014/main" id="{3D587821-CA2B-BDAE-3D8A-A02A8DF3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66" y="231970"/>
            <a:ext cx="5445613" cy="3005362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010208A-14B4-5C87-DC84-904CB97251B9}"/>
              </a:ext>
            </a:extLst>
          </p:cNvPr>
          <p:cNvSpPr/>
          <p:nvPr/>
        </p:nvSpPr>
        <p:spPr>
          <a:xfrm>
            <a:off x="1109200" y="3112683"/>
            <a:ext cx="779166" cy="8131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6FAC87-B703-262E-609C-2F659D47253D}"/>
              </a:ext>
            </a:extLst>
          </p:cNvPr>
          <p:cNvSpPr/>
          <p:nvPr/>
        </p:nvSpPr>
        <p:spPr>
          <a:xfrm>
            <a:off x="1117851" y="3981002"/>
            <a:ext cx="779166" cy="8131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4118612-3035-1BF3-5C36-3A9705066606}"/>
              </a:ext>
            </a:extLst>
          </p:cNvPr>
          <p:cNvSpPr/>
          <p:nvPr/>
        </p:nvSpPr>
        <p:spPr>
          <a:xfrm>
            <a:off x="1117851" y="4849321"/>
            <a:ext cx="779166" cy="8131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" name="Google Shape;179;p34">
            <a:extLst>
              <a:ext uri="{FF2B5EF4-FFF2-40B4-BE49-F238E27FC236}">
                <a16:creationId xmlns:a16="http://schemas.microsoft.com/office/drawing/2014/main" id="{C79871E7-F87B-FFA8-045B-AFC06F29DEB5}"/>
              </a:ext>
            </a:extLst>
          </p:cNvPr>
          <p:cNvGrpSpPr/>
          <p:nvPr/>
        </p:nvGrpSpPr>
        <p:grpSpPr>
          <a:xfrm>
            <a:off x="2510586" y="5166016"/>
            <a:ext cx="351593" cy="330730"/>
            <a:chOff x="752656" y="1562597"/>
            <a:chExt cx="390525" cy="390525"/>
          </a:xfrm>
        </p:grpSpPr>
        <p:sp>
          <p:nvSpPr>
            <p:cNvPr id="17" name="Google Shape;180;p34">
              <a:extLst>
                <a:ext uri="{FF2B5EF4-FFF2-40B4-BE49-F238E27FC236}">
                  <a16:creationId xmlns:a16="http://schemas.microsoft.com/office/drawing/2014/main" id="{FD0A80DA-6EAE-5379-33A5-C2C57C95BA48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/>
              <a:ahLst/>
              <a:cxnLst/>
              <a:rect l="l" t="t" r="r" b="b"/>
              <a:pathLst>
                <a:path w="209550" h="161925" extrusionOk="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1;p34">
              <a:extLst>
                <a:ext uri="{FF2B5EF4-FFF2-40B4-BE49-F238E27FC236}">
                  <a16:creationId xmlns:a16="http://schemas.microsoft.com/office/drawing/2014/main" id="{F9B526A8-F543-181C-FBAC-7CAFCE1B3DA1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/>
              <a:ahLst/>
              <a:cxnLst/>
              <a:rect l="l" t="t" r="r" b="b"/>
              <a:pathLst>
                <a:path w="95250" h="104775" extrusionOk="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82;p34">
              <a:extLst>
                <a:ext uri="{FF2B5EF4-FFF2-40B4-BE49-F238E27FC236}">
                  <a16:creationId xmlns:a16="http://schemas.microsoft.com/office/drawing/2014/main" id="{7E42BFD0-0353-71EB-AAA0-79009C8CB62C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/>
              <a:ahLst/>
              <a:cxnLst/>
              <a:rect l="l" t="t" r="r" b="b"/>
              <a:pathLst>
                <a:path w="95250" h="171450" extrusionOk="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83;p34">
              <a:extLst>
                <a:ext uri="{FF2B5EF4-FFF2-40B4-BE49-F238E27FC236}">
                  <a16:creationId xmlns:a16="http://schemas.microsoft.com/office/drawing/2014/main" id="{3E2C5E69-966F-2D83-8EC0-2D88866009F4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/>
              <a:ahLst/>
              <a:cxnLst/>
              <a:rect l="l" t="t" r="r" b="b"/>
              <a:pathLst>
                <a:path w="142875" h="304800" extrusionOk="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84;p34">
              <a:extLst>
                <a:ext uri="{FF2B5EF4-FFF2-40B4-BE49-F238E27FC236}">
                  <a16:creationId xmlns:a16="http://schemas.microsoft.com/office/drawing/2014/main" id="{689EA733-A335-87A7-DA49-092D552D0F0A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 extrusionOk="0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" name="Elemento grafico 19" descr="Sostenibilità con riempimento a tinta unita">
            <a:extLst>
              <a:ext uri="{FF2B5EF4-FFF2-40B4-BE49-F238E27FC236}">
                <a16:creationId xmlns:a16="http://schemas.microsoft.com/office/drawing/2014/main" id="{FC80B5CB-0614-CEED-F39C-B12554172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7611" y="3032461"/>
            <a:ext cx="457200" cy="457200"/>
          </a:xfrm>
          <a:prstGeom prst="rect">
            <a:avLst/>
          </a:prstGeom>
        </p:spPr>
      </p:pic>
      <p:pic>
        <p:nvPicPr>
          <p:cNvPr id="23" name="Elemento grafico 21" descr="Volante con riempimento a tinta unita">
            <a:extLst>
              <a:ext uri="{FF2B5EF4-FFF2-40B4-BE49-F238E27FC236}">
                <a16:creationId xmlns:a16="http://schemas.microsoft.com/office/drawing/2014/main" id="{D1C0A242-0BDB-EF52-1781-315D46BCC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1230" y="4175048"/>
            <a:ext cx="487572" cy="487572"/>
          </a:xfrm>
          <a:prstGeom prst="rect">
            <a:avLst/>
          </a:prstGeom>
        </p:spPr>
      </p:pic>
      <p:sp>
        <p:nvSpPr>
          <p:cNvPr id="27" name="Google Shape;149;p33">
            <a:extLst>
              <a:ext uri="{FF2B5EF4-FFF2-40B4-BE49-F238E27FC236}">
                <a16:creationId xmlns:a16="http://schemas.microsoft.com/office/drawing/2014/main" id="{B955475B-652C-8673-56D0-6752DFCDDA6D}"/>
              </a:ext>
            </a:extLst>
          </p:cNvPr>
          <p:cNvSpPr txBox="1"/>
          <p:nvPr/>
        </p:nvSpPr>
        <p:spPr>
          <a:xfrm>
            <a:off x="6926966" y="266684"/>
            <a:ext cx="486774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Device Operation</a:t>
            </a:r>
          </a:p>
        </p:txBody>
      </p:sp>
      <p:sp>
        <p:nvSpPr>
          <p:cNvPr id="28" name="Google Shape;436;p47">
            <a:extLst>
              <a:ext uri="{FF2B5EF4-FFF2-40B4-BE49-F238E27FC236}">
                <a16:creationId xmlns:a16="http://schemas.microsoft.com/office/drawing/2014/main" id="{CDD00647-08DF-FA36-EE12-5E57AE45BC0B}"/>
              </a:ext>
            </a:extLst>
          </p:cNvPr>
          <p:cNvSpPr/>
          <p:nvPr/>
        </p:nvSpPr>
        <p:spPr>
          <a:xfrm>
            <a:off x="5991644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16;p37">
            <a:extLst>
              <a:ext uri="{FF2B5EF4-FFF2-40B4-BE49-F238E27FC236}">
                <a16:creationId xmlns:a16="http://schemas.microsoft.com/office/drawing/2014/main" id="{5231A574-51F5-A76E-7BD5-632AAB5CE666}"/>
              </a:ext>
            </a:extLst>
          </p:cNvPr>
          <p:cNvSpPr txBox="1"/>
          <p:nvPr/>
        </p:nvSpPr>
        <p:spPr>
          <a:xfrm>
            <a:off x="6926966" y="706663"/>
            <a:ext cx="4753757" cy="366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2000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Logical Feature</a:t>
            </a:r>
            <a:endParaRPr lang="en-US" sz="20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Calibri" panose="020F0502020204030204" pitchFamily="34" charset="0"/>
              <a:sym typeface="Abril Fatface"/>
            </a:endParaRPr>
          </a:p>
        </p:txBody>
      </p:sp>
      <p:pic>
        <p:nvPicPr>
          <p:cNvPr id="30" name="Immagine 2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2757F3A-F570-D101-2175-E4466A5D3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31" name="Immagine 30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4281F2FA-7098-CBB5-EB94-702017B6A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20CD1502-6052-07E4-B4EC-432DE7185384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egnaposto numero diapositiva 33">
            <a:extLst>
              <a:ext uri="{FF2B5EF4-FFF2-40B4-BE49-F238E27FC236}">
                <a16:creationId xmlns:a16="http://schemas.microsoft.com/office/drawing/2014/main" id="{CA0BC5D6-90EE-D302-43F8-7D2B031E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6</a:t>
            </a:fld>
            <a:endParaRPr lang="it-IT"/>
          </a:p>
        </p:txBody>
      </p:sp>
      <p:sp>
        <p:nvSpPr>
          <p:cNvPr id="35" name="Segnaposto piè di pagina 26">
            <a:extLst>
              <a:ext uri="{FF2B5EF4-FFF2-40B4-BE49-F238E27FC236}">
                <a16:creationId xmlns:a16="http://schemas.microsoft.com/office/drawing/2014/main" id="{E0F96FF1-BAC3-EFDE-1755-3164590E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53" y="6265496"/>
            <a:ext cx="4114800" cy="365125"/>
          </a:xfrm>
        </p:spPr>
        <p:txBody>
          <a:bodyPr/>
          <a:lstStyle/>
          <a:p>
            <a:pPr algn="l"/>
            <a:r>
              <a:rPr lang="it-IT" sz="1400" dirty="0"/>
              <a:t>OASIS Project - Troiani Davide</a:t>
            </a:r>
          </a:p>
        </p:txBody>
      </p:sp>
      <p:pic>
        <p:nvPicPr>
          <p:cNvPr id="7" name="Graphic 6" descr="Snooze with solid fill">
            <a:extLst>
              <a:ext uri="{FF2B5EF4-FFF2-40B4-BE49-F238E27FC236}">
                <a16:creationId xmlns:a16="http://schemas.microsoft.com/office/drawing/2014/main" id="{FBB49C96-F211-A1A8-8C1C-009CD68B4D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4486" y="4907312"/>
            <a:ext cx="646331" cy="646331"/>
          </a:xfrm>
          <a:prstGeom prst="rect">
            <a:avLst/>
          </a:prstGeom>
        </p:spPr>
      </p:pic>
      <p:pic>
        <p:nvPicPr>
          <p:cNvPr id="9" name="Graphic 8" descr="Battery charging with solid fill">
            <a:extLst>
              <a:ext uri="{FF2B5EF4-FFF2-40B4-BE49-F238E27FC236}">
                <a16:creationId xmlns:a16="http://schemas.microsoft.com/office/drawing/2014/main" id="{EC574D69-9EDE-EF36-EA6B-DCDAFF2A4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6066" y="3195445"/>
            <a:ext cx="664948" cy="664948"/>
          </a:xfrm>
          <a:prstGeom prst="rect">
            <a:avLst/>
          </a:prstGeom>
        </p:spPr>
      </p:pic>
      <p:pic>
        <p:nvPicPr>
          <p:cNvPr id="11" name="Graphic 10" descr="Pause with solid fill">
            <a:extLst>
              <a:ext uri="{FF2B5EF4-FFF2-40B4-BE49-F238E27FC236}">
                <a16:creationId xmlns:a16="http://schemas.microsoft.com/office/drawing/2014/main" id="{08EC415A-184F-C5C1-152E-6EE09D675E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5732" y="4168218"/>
            <a:ext cx="446186" cy="446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281BAD-1D17-D4FC-B8FD-9434AFE7C3CF}"/>
              </a:ext>
            </a:extLst>
          </p:cNvPr>
          <p:cNvSpPr txBox="1"/>
          <p:nvPr/>
        </p:nvSpPr>
        <p:spPr>
          <a:xfrm>
            <a:off x="2248922" y="3173091"/>
            <a:ext cx="95141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Active</a:t>
            </a:r>
          </a:p>
          <a:p>
            <a:r>
              <a:rPr lang="en-US" dirty="0"/>
              <a:t>Actively engaged to allow energy recovery and flow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FC2F6E-5729-210F-8C9C-6C59A115D625}"/>
              </a:ext>
            </a:extLst>
          </p:cNvPr>
          <p:cNvSpPr txBox="1"/>
          <p:nvPr/>
        </p:nvSpPr>
        <p:spPr>
          <a:xfrm>
            <a:off x="2248922" y="4023758"/>
            <a:ext cx="83188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Standby</a:t>
            </a:r>
          </a:p>
          <a:p>
            <a:r>
              <a:rPr lang="en-US" dirty="0"/>
              <a:t>The valve remains closed during the irrigation season, awaiting further instructions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DA5006-09F8-92FA-F1E5-CEAC12979C1C}"/>
              </a:ext>
            </a:extLst>
          </p:cNvPr>
          <p:cNvSpPr txBox="1"/>
          <p:nvPr/>
        </p:nvSpPr>
        <p:spPr>
          <a:xfrm>
            <a:off x="2248922" y="4886078"/>
            <a:ext cx="9356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Deep Sleep</a:t>
            </a:r>
          </a:p>
          <a:p>
            <a:r>
              <a:rPr lang="en-US" dirty="0"/>
              <a:t>Activated during months without scheduled irrigation. Energy consuming activities are halted.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A2F91D-28F3-B24B-B0BB-B0EA9E0CAA0B}"/>
              </a:ext>
            </a:extLst>
          </p:cNvPr>
          <p:cNvSpPr txBox="1"/>
          <p:nvPr/>
        </p:nvSpPr>
        <p:spPr>
          <a:xfrm>
            <a:off x="5682079" y="1895611"/>
            <a:ext cx="610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extended periods of inactivity outside the irrigation season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30AE67-7D93-1531-0F41-F05EACAE1249}"/>
              </a:ext>
            </a:extLst>
          </p:cNvPr>
          <p:cNvSpPr txBox="1"/>
          <p:nvPr/>
        </p:nvSpPr>
        <p:spPr>
          <a:xfrm>
            <a:off x="6815978" y="1527286"/>
            <a:ext cx="3839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Irrigation = Intermittent operation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E48008-6CCC-150A-9187-44842FFC03D4}"/>
              </a:ext>
            </a:extLst>
          </p:cNvPr>
          <p:cNvSpPr txBox="1"/>
          <p:nvPr/>
        </p:nvSpPr>
        <p:spPr>
          <a:xfrm>
            <a:off x="5682079" y="2570523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Logical Operating Modes: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75B9C-80A9-A9D3-22F6-1F61FAD7DB24}"/>
              </a:ext>
            </a:extLst>
          </p:cNvPr>
          <p:cNvSpPr txBox="1"/>
          <p:nvPr/>
        </p:nvSpPr>
        <p:spPr>
          <a:xfrm>
            <a:off x="5837595" y="62688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0689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6F9F62D-A24F-027A-857D-A0FE2E4A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866" y="4863678"/>
            <a:ext cx="1612358" cy="859334"/>
          </a:xfrm>
          <a:prstGeom prst="rect">
            <a:avLst/>
          </a:prstGeom>
        </p:spPr>
      </p:pic>
      <p:sp>
        <p:nvSpPr>
          <p:cNvPr id="8" name="Google Shape;149;p33">
            <a:extLst>
              <a:ext uri="{FF2B5EF4-FFF2-40B4-BE49-F238E27FC236}">
                <a16:creationId xmlns:a16="http://schemas.microsoft.com/office/drawing/2014/main" id="{F0F79995-10B1-1664-E1C8-32B39A668A02}"/>
              </a:ext>
            </a:extLst>
          </p:cNvPr>
          <p:cNvSpPr txBox="1"/>
          <p:nvPr/>
        </p:nvSpPr>
        <p:spPr>
          <a:xfrm>
            <a:off x="1476104" y="258486"/>
            <a:ext cx="61930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Experimental Campaign</a:t>
            </a:r>
          </a:p>
        </p:txBody>
      </p:sp>
      <p:sp>
        <p:nvSpPr>
          <p:cNvPr id="9" name="Google Shape;436;p47">
            <a:extLst>
              <a:ext uri="{FF2B5EF4-FFF2-40B4-BE49-F238E27FC236}">
                <a16:creationId xmlns:a16="http://schemas.microsoft.com/office/drawing/2014/main" id="{44565DE7-8A32-C13C-D29D-B180C9CFC745}"/>
              </a:ext>
            </a:extLst>
          </p:cNvPr>
          <p:cNvSpPr/>
          <p:nvPr/>
        </p:nvSpPr>
        <p:spPr>
          <a:xfrm>
            <a:off x="540782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magine 10" descr="Immagine che contiene macchina, ingegneria, Ricambio auto, Macchina utensile&#10;&#10;Descrizione generata automaticamente">
            <a:extLst>
              <a:ext uri="{FF2B5EF4-FFF2-40B4-BE49-F238E27FC236}">
                <a16:creationId xmlns:a16="http://schemas.microsoft.com/office/drawing/2014/main" id="{AF06DAE2-A716-C41C-C0D3-D3FFE42EB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70" y="123430"/>
            <a:ext cx="4098428" cy="546457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1E26E0F-FFF8-6D51-AFCE-76C6F1FB1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853" y="2874889"/>
            <a:ext cx="3564810" cy="13821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9B70EEC-2C45-A7FD-B818-26647E2E88FC}"/>
              </a:ext>
            </a:extLst>
          </p:cNvPr>
          <p:cNvSpPr txBox="1"/>
          <p:nvPr/>
        </p:nvSpPr>
        <p:spPr>
          <a:xfrm>
            <a:off x="540782" y="1387935"/>
            <a:ext cx="7128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The first OAS prototype, realized using stereolithography with TAF2000 resin, has been tested in the Control Valve Loop of the </a:t>
            </a:r>
            <a:r>
              <a:rPr lang="en-US" sz="180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Fantoli</a:t>
            </a:r>
            <a:r>
              <a:rPr lang="en-US" sz="18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ptos" panose="020B0004020202020204" pitchFamily="34" charset="0"/>
              </a:rPr>
              <a:t> Hydraulic Laboratory.</a:t>
            </a:r>
            <a:endParaRPr lang="en-US" dirty="0"/>
          </a:p>
        </p:txBody>
      </p:sp>
      <p:pic>
        <p:nvPicPr>
          <p:cNvPr id="16" name="Immagine 1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2F97DF66-94F8-DC99-AC89-7BA85DA2E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17" name="Immagine 16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2F962036-A3DA-AC5B-C9B1-48EC14A29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BEF972A-F80D-C883-2670-980D92818AC4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egnaposto numero diapositiva 19">
            <a:extLst>
              <a:ext uri="{FF2B5EF4-FFF2-40B4-BE49-F238E27FC236}">
                <a16:creationId xmlns:a16="http://schemas.microsoft.com/office/drawing/2014/main" id="{E674AB74-08D5-A28A-195D-46214247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1FDC-B710-48E1-9F08-201BF03B6E71}" type="slidenum">
              <a:rPr lang="it-IT" smtClean="0"/>
              <a:t>7</a:t>
            </a:fld>
            <a:endParaRPr lang="it-IT"/>
          </a:p>
        </p:txBody>
      </p:sp>
      <p:sp>
        <p:nvSpPr>
          <p:cNvPr id="21" name="Segnaposto piè di pagina 26">
            <a:extLst>
              <a:ext uri="{FF2B5EF4-FFF2-40B4-BE49-F238E27FC236}">
                <a16:creationId xmlns:a16="http://schemas.microsoft.com/office/drawing/2014/main" id="{14C24580-521B-D05F-82D7-8C12B5AC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53" y="6265496"/>
            <a:ext cx="4114800" cy="365125"/>
          </a:xfrm>
        </p:spPr>
        <p:txBody>
          <a:bodyPr/>
          <a:lstStyle/>
          <a:p>
            <a:pPr algn="l"/>
            <a:r>
              <a:rPr lang="it-IT" sz="1400" dirty="0"/>
              <a:t>OASIS Project - Troiani Davide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FC829A-847D-5143-B3B5-6033F9CD786E}"/>
              </a:ext>
            </a:extLst>
          </p:cNvPr>
          <p:cNvSpPr txBox="1"/>
          <p:nvPr/>
        </p:nvSpPr>
        <p:spPr>
          <a:xfrm>
            <a:off x="540782" y="2195125"/>
            <a:ext cx="7122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total of 16 configuration have been analyzed, considering 4 different openings and 4 pressure differential across the valve for each gate positioning.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1B7BBE4-FA59-9DDA-B446-2D89A949E006}"/>
              </a:ext>
            </a:extLst>
          </p:cNvPr>
          <p:cNvSpPr txBox="1"/>
          <p:nvPr/>
        </p:nvSpPr>
        <p:spPr>
          <a:xfrm>
            <a:off x="1641019" y="4336652"/>
            <a:ext cx="2034085" cy="369332"/>
          </a:xfrm>
          <a:prstGeom prst="rect">
            <a:avLst/>
          </a:prstGeom>
          <a:solidFill>
            <a:srgbClr val="004667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Energy harvesting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0ADC3ED-838A-19E4-2FFA-EAD1F44213B7}"/>
              </a:ext>
            </a:extLst>
          </p:cNvPr>
          <p:cNvSpPr txBox="1"/>
          <p:nvPr/>
        </p:nvSpPr>
        <p:spPr>
          <a:xfrm>
            <a:off x="4318880" y="4344454"/>
            <a:ext cx="2602330" cy="369332"/>
          </a:xfrm>
          <a:prstGeom prst="rect">
            <a:avLst/>
          </a:prstGeom>
          <a:solidFill>
            <a:srgbClr val="004667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Pressure Management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61919FF-3102-690E-5169-DBFE601ED16D}"/>
              </a:ext>
            </a:extLst>
          </p:cNvPr>
          <p:cNvSpPr txBox="1"/>
          <p:nvPr/>
        </p:nvSpPr>
        <p:spPr>
          <a:xfrm>
            <a:off x="1969445" y="464762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Efficiency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456A37C-D670-7BC2-20EC-75FA980D1858}"/>
              </a:ext>
            </a:extLst>
          </p:cNvPr>
          <p:cNvSpPr txBox="1"/>
          <p:nvPr/>
        </p:nvSpPr>
        <p:spPr>
          <a:xfrm>
            <a:off x="4703296" y="4648710"/>
            <a:ext cx="190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Flow Coefficient</a:t>
            </a:r>
          </a:p>
        </p:txBody>
      </p:sp>
      <p:sp>
        <p:nvSpPr>
          <p:cNvPr id="25" name="Google Shape;216;p37">
            <a:extLst>
              <a:ext uri="{FF2B5EF4-FFF2-40B4-BE49-F238E27FC236}">
                <a16:creationId xmlns:a16="http://schemas.microsoft.com/office/drawing/2014/main" id="{85D8C74C-BA4D-2CE2-C699-CC6832A7258E}"/>
              </a:ext>
            </a:extLst>
          </p:cNvPr>
          <p:cNvSpPr txBox="1"/>
          <p:nvPr/>
        </p:nvSpPr>
        <p:spPr>
          <a:xfrm>
            <a:off x="1528618" y="749196"/>
            <a:ext cx="4753757" cy="707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it-IT" altLang="ko" sz="2000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Set-Up</a:t>
            </a:r>
            <a:endParaRPr sz="20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Calibri" panose="020F0502020204030204" pitchFamily="34" charset="0"/>
              <a:sym typeface="Abril Fatfac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061DD-583F-BB9A-8595-741A2AFB168E}"/>
              </a:ext>
            </a:extLst>
          </p:cNvPr>
          <p:cNvSpPr txBox="1"/>
          <p:nvPr/>
        </p:nvSpPr>
        <p:spPr>
          <a:xfrm>
            <a:off x="5837595" y="62688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23BDF-493D-DBD4-4277-F6D98ABE5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821" y="4977742"/>
            <a:ext cx="1367399" cy="7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01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9;p33">
            <a:extLst>
              <a:ext uri="{FF2B5EF4-FFF2-40B4-BE49-F238E27FC236}">
                <a16:creationId xmlns:a16="http://schemas.microsoft.com/office/drawing/2014/main" id="{F0F79995-10B1-1664-E1C8-32B39A668A02}"/>
              </a:ext>
            </a:extLst>
          </p:cNvPr>
          <p:cNvSpPr txBox="1"/>
          <p:nvPr/>
        </p:nvSpPr>
        <p:spPr>
          <a:xfrm>
            <a:off x="1476104" y="237491"/>
            <a:ext cx="61930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Experimental Campaign</a:t>
            </a:r>
          </a:p>
        </p:txBody>
      </p:sp>
      <p:pic>
        <p:nvPicPr>
          <p:cNvPr id="37" name="Immagine 3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FD6C86F-7BCA-99C5-0E3C-AD88144F7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38" name="Immagine 37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4B75FAD8-0A67-3B0E-C1E1-E5C2E94B1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C1C7C8A-7F54-9C3B-AA0F-057DA7162AE8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Segnaposto piè di pagina 26">
            <a:extLst>
              <a:ext uri="{FF2B5EF4-FFF2-40B4-BE49-F238E27FC236}">
                <a16:creationId xmlns:a16="http://schemas.microsoft.com/office/drawing/2014/main" id="{1A2897E2-AAE1-432A-FCE9-70FBC1DF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53" y="6265496"/>
            <a:ext cx="4114800" cy="365125"/>
          </a:xfrm>
        </p:spPr>
        <p:txBody>
          <a:bodyPr/>
          <a:lstStyle/>
          <a:p>
            <a:pPr algn="l"/>
            <a:r>
              <a:rPr lang="it-IT" sz="1400" dirty="0"/>
              <a:t>OASIS Project - Troiani Davide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692A3B-C04E-A1E5-B52E-42FCE6DD606B}"/>
              </a:ext>
            </a:extLst>
          </p:cNvPr>
          <p:cNvSpPr txBox="1"/>
          <p:nvPr/>
        </p:nvSpPr>
        <p:spPr>
          <a:xfrm>
            <a:off x="6558116" y="1300462"/>
            <a:ext cx="4862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Peak efficiency was achieved at the 50% opening condition</a:t>
            </a:r>
          </a:p>
          <a:p>
            <a:endParaRPr lang="en-US" dirty="0"/>
          </a:p>
          <a:p>
            <a:r>
              <a:rPr lang="en-US" dirty="0"/>
              <a:t>Middle opening exhibited less variability among the tested data.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EDC521-1740-2915-E399-FD3ACE548BF9}"/>
              </a:ext>
            </a:extLst>
          </p:cNvPr>
          <p:cNvSpPr txBox="1"/>
          <p:nvPr/>
        </p:nvSpPr>
        <p:spPr>
          <a:xfrm>
            <a:off x="9421046" y="1561694"/>
            <a:ext cx="155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latin typeface="Aptos Narrow" panose="020B0004020202020204" pitchFamily="34" charset="0"/>
              </a:rPr>
              <a:t>η</a:t>
            </a:r>
            <a:r>
              <a:rPr lang="it-IT" i="1" dirty="0">
                <a:latin typeface="Aptos Narrow" panose="020B0004020202020204" pitchFamily="34" charset="0"/>
              </a:rPr>
              <a:t> = </a:t>
            </a:r>
            <a:r>
              <a:rPr lang="it-IT" dirty="0"/>
              <a:t>25%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DD2AAC7-20BB-45F1-EBF4-7E6B34E51D7B}"/>
              </a:ext>
            </a:extLst>
          </p:cNvPr>
          <p:cNvCxnSpPr/>
          <p:nvPr/>
        </p:nvCxnSpPr>
        <p:spPr>
          <a:xfrm>
            <a:off x="8545975" y="1746360"/>
            <a:ext cx="7964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B3DEFF5-E00B-2B78-4B74-D8A0F38E5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16" y="3114348"/>
            <a:ext cx="1266973" cy="67493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F6F3EE3-8F26-6BE3-4798-5073BDE76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116" y="3267375"/>
            <a:ext cx="478987" cy="36887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0264D6-33CC-6A84-648D-119107C78697}"/>
              </a:ext>
            </a:extLst>
          </p:cNvPr>
          <p:cNvSpPr txBox="1"/>
          <p:nvPr/>
        </p:nvSpPr>
        <p:spPr>
          <a:xfrm>
            <a:off x="7924801" y="3057663"/>
            <a:ext cx="3495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4667"/>
                </a:solidFill>
              </a:rPr>
              <a:t>Speed factor </a:t>
            </a:r>
            <a:r>
              <a:rPr lang="en-US" dirty="0"/>
              <a:t>: ratio between rotational velocity and specific energy</a:t>
            </a:r>
          </a:p>
        </p:txBody>
      </p:sp>
      <p:sp>
        <p:nvSpPr>
          <p:cNvPr id="14" name="Google Shape;216;p37">
            <a:extLst>
              <a:ext uri="{FF2B5EF4-FFF2-40B4-BE49-F238E27FC236}">
                <a16:creationId xmlns:a16="http://schemas.microsoft.com/office/drawing/2014/main" id="{9CB898C4-BE9D-CBE1-3B90-A2F8F5EF20D1}"/>
              </a:ext>
            </a:extLst>
          </p:cNvPr>
          <p:cNvSpPr txBox="1"/>
          <p:nvPr/>
        </p:nvSpPr>
        <p:spPr>
          <a:xfrm>
            <a:off x="1476104" y="790518"/>
            <a:ext cx="4753757" cy="707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2000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Efficiency Results</a:t>
            </a:r>
            <a:endParaRPr lang="en-US" sz="20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Calibri" panose="020F0502020204030204" pitchFamily="34" charset="0"/>
              <a:sym typeface="Abril Fatface"/>
            </a:endParaRPr>
          </a:p>
        </p:txBody>
      </p:sp>
      <p:pic>
        <p:nvPicPr>
          <p:cNvPr id="4" name="Picture 3" descr="A diagram of a diagram showing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5F0C20AA-2072-D47B-AC9E-C0269C9341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" r="7153" b="2449"/>
          <a:stretch/>
        </p:blipFill>
        <p:spPr>
          <a:xfrm>
            <a:off x="540782" y="1205144"/>
            <a:ext cx="5621223" cy="4560820"/>
          </a:xfrm>
          <a:prstGeom prst="rect">
            <a:avLst/>
          </a:prstGeom>
        </p:spPr>
      </p:pic>
      <p:sp>
        <p:nvSpPr>
          <p:cNvPr id="9" name="Google Shape;436;p47">
            <a:extLst>
              <a:ext uri="{FF2B5EF4-FFF2-40B4-BE49-F238E27FC236}">
                <a16:creationId xmlns:a16="http://schemas.microsoft.com/office/drawing/2014/main" id="{44565DE7-8A32-C13C-D29D-B180C9CFC745}"/>
              </a:ext>
            </a:extLst>
          </p:cNvPr>
          <p:cNvSpPr/>
          <p:nvPr/>
        </p:nvSpPr>
        <p:spPr>
          <a:xfrm>
            <a:off x="540782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27C5D-5E67-F183-ED10-3D94D528900F}"/>
              </a:ext>
            </a:extLst>
          </p:cNvPr>
          <p:cNvSpPr txBox="1"/>
          <p:nvPr/>
        </p:nvSpPr>
        <p:spPr>
          <a:xfrm>
            <a:off x="5837595" y="62688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2697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9;p33">
            <a:extLst>
              <a:ext uri="{FF2B5EF4-FFF2-40B4-BE49-F238E27FC236}">
                <a16:creationId xmlns:a16="http://schemas.microsoft.com/office/drawing/2014/main" id="{F0F79995-10B1-1664-E1C8-32B39A668A02}"/>
              </a:ext>
            </a:extLst>
          </p:cNvPr>
          <p:cNvSpPr txBox="1"/>
          <p:nvPr/>
        </p:nvSpPr>
        <p:spPr>
          <a:xfrm>
            <a:off x="1476104" y="237491"/>
            <a:ext cx="6193057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Arial Black" panose="020B0A04020102020204" pitchFamily="34" charset="0"/>
                <a:ea typeface="Abril Fatface"/>
                <a:cs typeface="Abril Fatface"/>
                <a:sym typeface="Abril Fatface"/>
              </a:rPr>
              <a:t>Experimental Campaign</a:t>
            </a:r>
          </a:p>
        </p:txBody>
      </p:sp>
      <p:sp>
        <p:nvSpPr>
          <p:cNvPr id="9" name="Google Shape;436;p47">
            <a:extLst>
              <a:ext uri="{FF2B5EF4-FFF2-40B4-BE49-F238E27FC236}">
                <a16:creationId xmlns:a16="http://schemas.microsoft.com/office/drawing/2014/main" id="{44565DE7-8A32-C13C-D29D-B180C9CFC745}"/>
              </a:ext>
            </a:extLst>
          </p:cNvPr>
          <p:cNvSpPr/>
          <p:nvPr/>
        </p:nvSpPr>
        <p:spPr>
          <a:xfrm>
            <a:off x="540782" y="348042"/>
            <a:ext cx="935322" cy="106659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Immagine 3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FD6C86F-7BCA-99C5-0E3C-AD88144F7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740" y="6073057"/>
            <a:ext cx="661512" cy="661512"/>
          </a:xfrm>
          <a:prstGeom prst="rect">
            <a:avLst/>
          </a:prstGeom>
        </p:spPr>
      </p:pic>
      <p:pic>
        <p:nvPicPr>
          <p:cNvPr id="38" name="Immagine 37" descr="Immagine che contiene testo, simbolo, emblema, corona&#10;&#10;Descrizione generata automaticamente">
            <a:extLst>
              <a:ext uri="{FF2B5EF4-FFF2-40B4-BE49-F238E27FC236}">
                <a16:creationId xmlns:a16="http://schemas.microsoft.com/office/drawing/2014/main" id="{4B75FAD8-0A67-3B0E-C1E1-E5C2E94B1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52" y="5943983"/>
            <a:ext cx="790586" cy="790586"/>
          </a:xfrm>
          <a:prstGeom prst="rect">
            <a:avLst/>
          </a:prstGeom>
        </p:spPr>
      </p:pic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C1C7C8A-7F54-9C3B-AA0F-057DA7162AE8}"/>
              </a:ext>
            </a:extLst>
          </p:cNvPr>
          <p:cNvCxnSpPr/>
          <p:nvPr/>
        </p:nvCxnSpPr>
        <p:spPr>
          <a:xfrm flipH="1">
            <a:off x="540782" y="5830529"/>
            <a:ext cx="1124809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Segnaposto piè di pagina 26">
            <a:extLst>
              <a:ext uri="{FF2B5EF4-FFF2-40B4-BE49-F238E27FC236}">
                <a16:creationId xmlns:a16="http://schemas.microsoft.com/office/drawing/2014/main" id="{1A2897E2-AAE1-432A-FCE9-70FBC1DF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53" y="6265496"/>
            <a:ext cx="4114800" cy="365125"/>
          </a:xfrm>
        </p:spPr>
        <p:txBody>
          <a:bodyPr/>
          <a:lstStyle/>
          <a:p>
            <a:pPr algn="l"/>
            <a:r>
              <a:rPr lang="it-IT" sz="1400" dirty="0"/>
              <a:t>OASIS Project - Troiani Davide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BFD5E75-5B03-F982-B7A1-D4E9F7A02276}"/>
              </a:ext>
            </a:extLst>
          </p:cNvPr>
          <p:cNvSpPr txBox="1"/>
          <p:nvPr/>
        </p:nvSpPr>
        <p:spPr>
          <a:xfrm>
            <a:off x="5586972" y="3279678"/>
            <a:ext cx="6228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Experimental data shows that the flow coefficient for a fixed travel rate is minimally influenced by the rotational velocity of the turbine.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This characteristic enables the decoupling of the control process from the energy extraction.</a:t>
            </a:r>
          </a:p>
          <a:p>
            <a:pPr algn="l"/>
            <a:r>
              <a:rPr lang="en-US" dirty="0">
                <a:solidFill>
                  <a:srgbClr val="000000"/>
                </a:solidFill>
              </a:rPr>
              <a:t>It is possible to regulate the rotational velocity to achieve maximum efficiency without compromising control or altering operating conditions.</a:t>
            </a:r>
          </a:p>
        </p:txBody>
      </p:sp>
      <p:sp>
        <p:nvSpPr>
          <p:cNvPr id="2" name="Google Shape;216;p37">
            <a:extLst>
              <a:ext uri="{FF2B5EF4-FFF2-40B4-BE49-F238E27FC236}">
                <a16:creationId xmlns:a16="http://schemas.microsoft.com/office/drawing/2014/main" id="{233DB82E-107A-CFCE-C699-91DF08E3EA8C}"/>
              </a:ext>
            </a:extLst>
          </p:cNvPr>
          <p:cNvSpPr txBox="1"/>
          <p:nvPr/>
        </p:nvSpPr>
        <p:spPr>
          <a:xfrm>
            <a:off x="1476104" y="790518"/>
            <a:ext cx="4753757" cy="707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" sz="2000" dirty="0">
                <a:solidFill>
                  <a:srgbClr val="015D74"/>
                </a:solidFill>
                <a:latin typeface="Arial Black"/>
                <a:ea typeface="Abril Fatface"/>
                <a:cs typeface="Calibri" panose="020F0502020204030204" pitchFamily="34" charset="0"/>
                <a:sym typeface="Abril Fatface"/>
              </a:rPr>
              <a:t>Flow Coefficient Results</a:t>
            </a:r>
            <a:endParaRPr lang="en-US" sz="2000" dirty="0">
              <a:solidFill>
                <a:srgbClr val="015D74"/>
              </a:solidFill>
              <a:latin typeface="Arial Black" panose="020B0A04020102020204" pitchFamily="34" charset="0"/>
              <a:ea typeface="Abril Fatface"/>
              <a:cs typeface="Calibri" panose="020F0502020204030204" pitchFamily="34" charset="0"/>
              <a:sym typeface="Abril Fatfac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04D08-EDB7-85C1-3492-3C081D79DAB2}"/>
              </a:ext>
            </a:extLst>
          </p:cNvPr>
          <p:cNvSpPr txBox="1"/>
          <p:nvPr/>
        </p:nvSpPr>
        <p:spPr>
          <a:xfrm>
            <a:off x="5837595" y="626885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pic>
        <p:nvPicPr>
          <p:cNvPr id="6" name="Picture 5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F21590DE-C09C-2390-F8F8-95A40F662A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" t="2667" r="6136" b="2476"/>
          <a:stretch/>
        </p:blipFill>
        <p:spPr>
          <a:xfrm>
            <a:off x="268297" y="1329394"/>
            <a:ext cx="5178773" cy="4343174"/>
          </a:xfrm>
          <a:prstGeom prst="rect">
            <a:avLst/>
          </a:prstGeom>
        </p:spPr>
      </p:pic>
      <p:pic>
        <p:nvPicPr>
          <p:cNvPr id="7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8438353A-830B-BC19-661A-E9BFAE36E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t="6346" r="8468"/>
          <a:stretch/>
        </p:blipFill>
        <p:spPr>
          <a:xfrm>
            <a:off x="7165183" y="141867"/>
            <a:ext cx="4029688" cy="31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855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9798</TotalTime>
  <Words>1192</Words>
  <Application>Microsoft Office PowerPoint</Application>
  <PresentationFormat>Widescreen</PresentationFormat>
  <Paragraphs>217</Paragraphs>
  <Slides>23</Slides>
  <Notes>14</Notes>
  <HiddenSlides>1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Aptos</vt:lpstr>
      <vt:lpstr>Aptos Display</vt:lpstr>
      <vt:lpstr>Aptos Narrow</vt:lpstr>
      <vt:lpstr>Arial</vt:lpstr>
      <vt:lpstr>Arial Black</vt:lpstr>
      <vt:lpstr>Calibri</vt:lpstr>
      <vt:lpstr>Calibri Light</vt:lpstr>
      <vt:lpstr>Times New Roman</vt:lpstr>
      <vt:lpstr>ui-sans-serif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Troiani</dc:creator>
  <cp:lastModifiedBy>Davide Troiani</cp:lastModifiedBy>
  <cp:revision>23</cp:revision>
  <dcterms:created xsi:type="dcterms:W3CDTF">2024-05-20T23:27:28Z</dcterms:created>
  <dcterms:modified xsi:type="dcterms:W3CDTF">2024-05-27T20:42:49Z</dcterms:modified>
</cp:coreProperties>
</file>